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80"/>
  </p:notesMasterIdLst>
  <p:sldIdLst>
    <p:sldId id="262" r:id="rId2"/>
    <p:sldId id="332" r:id="rId3"/>
    <p:sldId id="357" r:id="rId4"/>
    <p:sldId id="362" r:id="rId5"/>
    <p:sldId id="358" r:id="rId6"/>
    <p:sldId id="334" r:id="rId7"/>
    <p:sldId id="363" r:id="rId8"/>
    <p:sldId id="366" r:id="rId9"/>
    <p:sldId id="365" r:id="rId10"/>
    <p:sldId id="364" r:id="rId11"/>
    <p:sldId id="333" r:id="rId12"/>
    <p:sldId id="311" r:id="rId13"/>
    <p:sldId id="335" r:id="rId14"/>
    <p:sldId id="313" r:id="rId15"/>
    <p:sldId id="312" r:id="rId16"/>
    <p:sldId id="314" r:id="rId17"/>
    <p:sldId id="315" r:id="rId18"/>
    <p:sldId id="316" r:id="rId19"/>
    <p:sldId id="317" r:id="rId20"/>
    <p:sldId id="318" r:id="rId21"/>
    <p:sldId id="319" r:id="rId22"/>
    <p:sldId id="320" r:id="rId23"/>
    <p:sldId id="321" r:id="rId24"/>
    <p:sldId id="376" r:id="rId25"/>
    <p:sldId id="377" r:id="rId26"/>
    <p:sldId id="269" r:id="rId27"/>
    <p:sldId id="270" r:id="rId28"/>
    <p:sldId id="271" r:id="rId29"/>
    <p:sldId id="272" r:id="rId30"/>
    <p:sldId id="273" r:id="rId31"/>
    <p:sldId id="323" r:id="rId32"/>
    <p:sldId id="322" r:id="rId33"/>
    <p:sldId id="325" r:id="rId34"/>
    <p:sldId id="324" r:id="rId35"/>
    <p:sldId id="274" r:id="rId36"/>
    <p:sldId id="275" r:id="rId37"/>
    <p:sldId id="276" r:id="rId38"/>
    <p:sldId id="277" r:id="rId39"/>
    <p:sldId id="278" r:id="rId40"/>
    <p:sldId id="279" r:id="rId41"/>
    <p:sldId id="280" r:id="rId42"/>
    <p:sldId id="386" r:id="rId43"/>
    <p:sldId id="367" r:id="rId44"/>
    <p:sldId id="370" r:id="rId45"/>
    <p:sldId id="368" r:id="rId46"/>
    <p:sldId id="369" r:id="rId47"/>
    <p:sldId id="371" r:id="rId48"/>
    <p:sldId id="373" r:id="rId49"/>
    <p:sldId id="374" r:id="rId50"/>
    <p:sldId id="375" r:id="rId51"/>
    <p:sldId id="372" r:id="rId52"/>
    <p:sldId id="378" r:id="rId53"/>
    <p:sldId id="380" r:id="rId54"/>
    <p:sldId id="379" r:id="rId55"/>
    <p:sldId id="381" r:id="rId56"/>
    <p:sldId id="382" r:id="rId57"/>
    <p:sldId id="383" r:id="rId58"/>
    <p:sldId id="384" r:id="rId59"/>
    <p:sldId id="385" r:id="rId60"/>
    <p:sldId id="387" r:id="rId61"/>
    <p:sldId id="388" r:id="rId62"/>
    <p:sldId id="389" r:id="rId63"/>
    <p:sldId id="296" r:id="rId64"/>
    <p:sldId id="281" r:id="rId65"/>
    <p:sldId id="283" r:id="rId66"/>
    <p:sldId id="282" r:id="rId67"/>
    <p:sldId id="284" r:id="rId68"/>
    <p:sldId id="390" r:id="rId69"/>
    <p:sldId id="391" r:id="rId70"/>
    <p:sldId id="306" r:id="rId71"/>
    <p:sldId id="307" r:id="rId72"/>
    <p:sldId id="392" r:id="rId73"/>
    <p:sldId id="393" r:id="rId74"/>
    <p:sldId id="297" r:id="rId75"/>
    <p:sldId id="298" r:id="rId76"/>
    <p:sldId id="299" r:id="rId77"/>
    <p:sldId id="301" r:id="rId78"/>
    <p:sldId id="300" r:id="rId7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D9D9D9"/>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230" y="60"/>
      </p:cViewPr>
      <p:guideLst>
        <p:guide orient="horz" pos="2205"/>
        <p:guide pos="290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e-Chairperson" userId="45fa84d3-923f-4b9d-9976-f703cd418197" providerId="ADAL" clId="{5015B237-2718-46C1-BDBD-FAC8A9A6E8CF}"/>
    <pc:docChg chg="modSld">
      <pc:chgData name="Vice-Chairperson" userId="45fa84d3-923f-4b9d-9976-f703cd418197" providerId="ADAL" clId="{5015B237-2718-46C1-BDBD-FAC8A9A6E8CF}" dt="2024-08-12T06:27:12.540" v="1" actId="20577"/>
      <pc:docMkLst>
        <pc:docMk/>
      </pc:docMkLst>
      <pc:sldChg chg="modSp mod">
        <pc:chgData name="Vice-Chairperson" userId="45fa84d3-923f-4b9d-9976-f703cd418197" providerId="ADAL" clId="{5015B237-2718-46C1-BDBD-FAC8A9A6E8CF}" dt="2024-08-12T06:27:12.540" v="1" actId="20577"/>
        <pc:sldMkLst>
          <pc:docMk/>
          <pc:sldMk cId="3610129805" sldId="392"/>
        </pc:sldMkLst>
        <pc:spChg chg="mod">
          <ac:chgData name="Vice-Chairperson" userId="45fa84d3-923f-4b9d-9976-f703cd418197" providerId="ADAL" clId="{5015B237-2718-46C1-BDBD-FAC8A9A6E8CF}" dt="2024-08-12T06:27:12.540" v="1" actId="20577"/>
          <ac:spMkLst>
            <pc:docMk/>
            <pc:sldMk cId="3610129805" sldId="392"/>
            <ac:spMk id="17" creationId="{244C9683-8A48-D9C4-779D-5243B1E9C8A0}"/>
          </ac:spMkLst>
        </pc:spChg>
      </pc:sldChg>
    </pc:docChg>
  </pc:docChgLst>
  <pc:docChgLst>
    <pc:chgData name="Prof. P  Arumugam" userId="0e54680d-f5ce-46cc-8d3f-b3ce78c46389" providerId="ADAL" clId="{CE1D9BC4-C662-4DFD-B427-193BDB49CAED}"/>
    <pc:docChg chg="custSel modSld">
      <pc:chgData name="Prof. P  Arumugam" userId="0e54680d-f5ce-46cc-8d3f-b3ce78c46389" providerId="ADAL" clId="{CE1D9BC4-C662-4DFD-B427-193BDB49CAED}" dt="2024-07-18T16:55:15.586" v="138" actId="14100"/>
      <pc:docMkLst>
        <pc:docMk/>
      </pc:docMkLst>
      <pc:sldChg chg="modSp mod">
        <pc:chgData name="Prof. P  Arumugam" userId="0e54680d-f5ce-46cc-8d3f-b3ce78c46389" providerId="ADAL" clId="{CE1D9BC4-C662-4DFD-B427-193BDB49CAED}" dt="2024-07-18T06:07:38.188" v="42" actId="313"/>
        <pc:sldMkLst>
          <pc:docMk/>
          <pc:sldMk cId="2026772072" sldId="262"/>
        </pc:sldMkLst>
        <pc:spChg chg="mod">
          <ac:chgData name="Prof. P  Arumugam" userId="0e54680d-f5ce-46cc-8d3f-b3ce78c46389" providerId="ADAL" clId="{CE1D9BC4-C662-4DFD-B427-193BDB49CAED}" dt="2024-07-18T06:07:29.293" v="41" actId="12788"/>
          <ac:spMkLst>
            <pc:docMk/>
            <pc:sldMk cId="2026772072" sldId="262"/>
            <ac:spMk id="4" creationId="{C6310061-D790-E081-C0FB-9A9607025DCC}"/>
          </ac:spMkLst>
        </pc:spChg>
        <pc:spChg chg="mod">
          <ac:chgData name="Prof. P  Arumugam" userId="0e54680d-f5ce-46cc-8d3f-b3ce78c46389" providerId="ADAL" clId="{CE1D9BC4-C662-4DFD-B427-193BDB49CAED}" dt="2024-07-18T06:07:38.188" v="42" actId="313"/>
          <ac:spMkLst>
            <pc:docMk/>
            <pc:sldMk cId="2026772072" sldId="262"/>
            <ac:spMk id="8" creationId="{00000000-0000-0000-0000-000000000000}"/>
          </ac:spMkLst>
        </pc:spChg>
        <pc:spChg chg="mod">
          <ac:chgData name="Prof. P  Arumugam" userId="0e54680d-f5ce-46cc-8d3f-b3ce78c46389" providerId="ADAL" clId="{CE1D9BC4-C662-4DFD-B427-193BDB49CAED}" dt="2024-07-18T06:07:29.293" v="41" actId="12788"/>
          <ac:spMkLst>
            <pc:docMk/>
            <pc:sldMk cId="2026772072" sldId="262"/>
            <ac:spMk id="9" creationId="{00000000-0000-0000-0000-000000000000}"/>
          </ac:spMkLst>
        </pc:spChg>
        <pc:spChg chg="mod">
          <ac:chgData name="Prof. P  Arumugam" userId="0e54680d-f5ce-46cc-8d3f-b3ce78c46389" providerId="ADAL" clId="{CE1D9BC4-C662-4DFD-B427-193BDB49CAED}" dt="2024-07-18T06:07:29.293" v="41" actId="12788"/>
          <ac:spMkLst>
            <pc:docMk/>
            <pc:sldMk cId="2026772072" sldId="262"/>
            <ac:spMk id="14" creationId="{00000000-0000-0000-0000-000000000000}"/>
          </ac:spMkLst>
        </pc:spChg>
        <pc:spChg chg="mod">
          <ac:chgData name="Prof. P  Arumugam" userId="0e54680d-f5ce-46cc-8d3f-b3ce78c46389" providerId="ADAL" clId="{CE1D9BC4-C662-4DFD-B427-193BDB49CAED}" dt="2024-07-18T06:07:29.293" v="41" actId="12788"/>
          <ac:spMkLst>
            <pc:docMk/>
            <pc:sldMk cId="2026772072" sldId="262"/>
            <ac:spMk id="15" creationId="{00000000-0000-0000-0000-000000000000}"/>
          </ac:spMkLst>
        </pc:spChg>
      </pc:sldChg>
      <pc:sldChg chg="addSp delSp modSp mod">
        <pc:chgData name="Prof. P  Arumugam" userId="0e54680d-f5ce-46cc-8d3f-b3ce78c46389" providerId="ADAL" clId="{CE1D9BC4-C662-4DFD-B427-193BDB49CAED}" dt="2024-07-18T06:23:13.077" v="79" actId="1037"/>
        <pc:sldMkLst>
          <pc:docMk/>
          <pc:sldMk cId="4270780512" sldId="332"/>
        </pc:sldMkLst>
        <pc:picChg chg="add mod">
          <ac:chgData name="Prof. P  Arumugam" userId="0e54680d-f5ce-46cc-8d3f-b3ce78c46389" providerId="ADAL" clId="{CE1D9BC4-C662-4DFD-B427-193BDB49CAED}" dt="2024-07-18T06:23:13.077" v="79" actId="1037"/>
          <ac:picMkLst>
            <pc:docMk/>
            <pc:sldMk cId="4270780512" sldId="332"/>
            <ac:picMk id="4" creationId="{CFF3643A-7B29-67E7-91C1-A6456DC80D8F}"/>
          </ac:picMkLst>
        </pc:picChg>
        <pc:picChg chg="del">
          <ac:chgData name="Prof. P  Arumugam" userId="0e54680d-f5ce-46cc-8d3f-b3ce78c46389" providerId="ADAL" clId="{CE1D9BC4-C662-4DFD-B427-193BDB49CAED}" dt="2024-07-18T06:22:52.263" v="68" actId="478"/>
          <ac:picMkLst>
            <pc:docMk/>
            <pc:sldMk cId="4270780512" sldId="332"/>
            <ac:picMk id="1026" creationId="{160398C6-22A2-4E16-9418-0B2F446CF10A}"/>
          </ac:picMkLst>
        </pc:picChg>
      </pc:sldChg>
      <pc:sldChg chg="addSp delSp modSp mod">
        <pc:chgData name="Prof. P  Arumugam" userId="0e54680d-f5ce-46cc-8d3f-b3ce78c46389" providerId="ADAL" clId="{CE1D9BC4-C662-4DFD-B427-193BDB49CAED}" dt="2024-07-18T06:12:56.829" v="67" actId="14100"/>
        <pc:sldMkLst>
          <pc:docMk/>
          <pc:sldMk cId="706103671" sldId="357"/>
        </pc:sldMkLst>
        <pc:picChg chg="add mod modCrop">
          <ac:chgData name="Prof. P  Arumugam" userId="0e54680d-f5ce-46cc-8d3f-b3ce78c46389" providerId="ADAL" clId="{CE1D9BC4-C662-4DFD-B427-193BDB49CAED}" dt="2024-07-18T06:12:51.018" v="66" actId="1076"/>
          <ac:picMkLst>
            <pc:docMk/>
            <pc:sldMk cId="706103671" sldId="357"/>
            <ac:picMk id="4" creationId="{7295ABC8-E882-A83A-E389-BAD6F5353EF5}"/>
          </ac:picMkLst>
        </pc:picChg>
        <pc:picChg chg="del">
          <ac:chgData name="Prof. P  Arumugam" userId="0e54680d-f5ce-46cc-8d3f-b3ce78c46389" providerId="ADAL" clId="{CE1D9BC4-C662-4DFD-B427-193BDB49CAED}" dt="2024-07-18T06:10:18.054" v="43" actId="478"/>
          <ac:picMkLst>
            <pc:docMk/>
            <pc:sldMk cId="706103671" sldId="357"/>
            <ac:picMk id="5" creationId="{4297DC3D-7288-EE6A-C1C2-5718C738DF36}"/>
          </ac:picMkLst>
        </pc:picChg>
        <pc:picChg chg="add mod modCrop">
          <ac:chgData name="Prof. P  Arumugam" userId="0e54680d-f5ce-46cc-8d3f-b3ce78c46389" providerId="ADAL" clId="{CE1D9BC4-C662-4DFD-B427-193BDB49CAED}" dt="2024-07-18T06:12:56.829" v="67" actId="14100"/>
          <ac:picMkLst>
            <pc:docMk/>
            <pc:sldMk cId="706103671" sldId="357"/>
            <ac:picMk id="7" creationId="{5ED5E008-018B-E5CB-7F0C-28AFECA5C86E}"/>
          </ac:picMkLst>
        </pc:picChg>
        <pc:picChg chg="del mod">
          <ac:chgData name="Prof. P  Arumugam" userId="0e54680d-f5ce-46cc-8d3f-b3ce78c46389" providerId="ADAL" clId="{CE1D9BC4-C662-4DFD-B427-193BDB49CAED}" dt="2024-07-18T06:12:02.134" v="56" actId="478"/>
          <ac:picMkLst>
            <pc:docMk/>
            <pc:sldMk cId="706103671" sldId="357"/>
            <ac:picMk id="8" creationId="{BC58D88A-F7DD-5AA4-0172-4F63D45FF36D}"/>
          </ac:picMkLst>
        </pc:picChg>
      </pc:sldChg>
      <pc:sldChg chg="addSp delSp modSp mod">
        <pc:chgData name="Prof. P  Arumugam" userId="0e54680d-f5ce-46cc-8d3f-b3ce78c46389" providerId="ADAL" clId="{CE1D9BC4-C662-4DFD-B427-193BDB49CAED}" dt="2024-07-18T16:55:15.586" v="138" actId="14100"/>
        <pc:sldMkLst>
          <pc:docMk/>
          <pc:sldMk cId="802166504" sldId="358"/>
        </pc:sldMkLst>
        <pc:spChg chg="mod">
          <ac:chgData name="Prof. P  Arumugam" userId="0e54680d-f5ce-46cc-8d3f-b3ce78c46389" providerId="ADAL" clId="{CE1D9BC4-C662-4DFD-B427-193BDB49CAED}" dt="2024-07-18T16:55:03.172" v="137" actId="403"/>
          <ac:spMkLst>
            <pc:docMk/>
            <pc:sldMk cId="802166504" sldId="358"/>
            <ac:spMk id="6" creationId="{D0CCB9C3-F037-346B-D62D-9F7741A7BDC3}"/>
          </ac:spMkLst>
        </pc:spChg>
        <pc:spChg chg="add mod">
          <ac:chgData name="Prof. P  Arumugam" userId="0e54680d-f5ce-46cc-8d3f-b3ce78c46389" providerId="ADAL" clId="{CE1D9BC4-C662-4DFD-B427-193BDB49CAED}" dt="2024-07-18T16:55:15.586" v="138" actId="14100"/>
          <ac:spMkLst>
            <pc:docMk/>
            <pc:sldMk cId="802166504" sldId="358"/>
            <ac:spMk id="7" creationId="{197AD734-7BB9-8614-AF2F-4FF6EDA07D01}"/>
          </ac:spMkLst>
        </pc:spChg>
        <pc:graphicFrameChg chg="add mod">
          <ac:chgData name="Prof. P  Arumugam" userId="0e54680d-f5ce-46cc-8d3f-b3ce78c46389" providerId="ADAL" clId="{CE1D9BC4-C662-4DFD-B427-193BDB49CAED}" dt="2024-07-18T16:54:33.734" v="130" actId="1076"/>
          <ac:graphicFrameMkLst>
            <pc:docMk/>
            <pc:sldMk cId="802166504" sldId="358"/>
            <ac:graphicFrameMk id="5" creationId="{BAAB2AD8-13DE-9C4A-1D12-8BF44D23151D}"/>
          </ac:graphicFrameMkLst>
        </pc:graphicFrameChg>
        <pc:picChg chg="del mod">
          <ac:chgData name="Prof. P  Arumugam" userId="0e54680d-f5ce-46cc-8d3f-b3ce78c46389" providerId="ADAL" clId="{CE1D9BC4-C662-4DFD-B427-193BDB49CAED}" dt="2024-07-18T15:25:58.293" v="105" actId="478"/>
          <ac:picMkLst>
            <pc:docMk/>
            <pc:sldMk cId="802166504" sldId="358"/>
            <ac:picMk id="3" creationId="{8BD2B3E6-E3B1-B25E-83FA-C1888579BC2E}"/>
          </ac:picMkLst>
        </pc:picChg>
        <pc:picChg chg="del">
          <ac:chgData name="Prof. P  Arumugam" userId="0e54680d-f5ce-46cc-8d3f-b3ce78c46389" providerId="ADAL" clId="{CE1D9BC4-C662-4DFD-B427-193BDB49CAED}" dt="2024-07-18T15:25:21.192" v="101" actId="478"/>
          <ac:picMkLst>
            <pc:docMk/>
            <pc:sldMk cId="802166504" sldId="358"/>
            <ac:picMk id="4" creationId="{3A267D13-2AD6-101E-DE9C-BBF8E1E8691E}"/>
          </ac:picMkLst>
        </pc:picChg>
        <pc:picChg chg="mod ord modCrop">
          <ac:chgData name="Prof. P  Arumugam" userId="0e54680d-f5ce-46cc-8d3f-b3ce78c46389" providerId="ADAL" clId="{CE1D9BC4-C662-4DFD-B427-193BDB49CAED}" dt="2024-07-18T16:54:36.875" v="131" actId="167"/>
          <ac:picMkLst>
            <pc:docMk/>
            <pc:sldMk cId="802166504" sldId="358"/>
            <ac:picMk id="8" creationId="{55184E8E-42D4-C0A2-C991-81A06BBC573B}"/>
          </ac:picMkLst>
        </pc:picChg>
        <pc:picChg chg="del">
          <ac:chgData name="Prof. P  Arumugam" userId="0e54680d-f5ce-46cc-8d3f-b3ce78c46389" providerId="ADAL" clId="{CE1D9BC4-C662-4DFD-B427-193BDB49CAED}" dt="2024-07-18T16:53:26.113" v="123" actId="478"/>
          <ac:picMkLst>
            <pc:docMk/>
            <pc:sldMk cId="802166504" sldId="358"/>
            <ac:picMk id="7170" creationId="{B7085D5B-7C92-1964-7DE7-39425A46B0E9}"/>
          </ac:picMkLst>
        </pc:picChg>
      </pc:sldChg>
      <pc:sldChg chg="addSp delSp modSp mod">
        <pc:chgData name="Prof. P  Arumugam" userId="0e54680d-f5ce-46cc-8d3f-b3ce78c46389" providerId="ADAL" clId="{CE1D9BC4-C662-4DFD-B427-193BDB49CAED}" dt="2024-07-18T06:27:11.799" v="100" actId="1036"/>
        <pc:sldMkLst>
          <pc:docMk/>
          <pc:sldMk cId="409004741" sldId="362"/>
        </pc:sldMkLst>
        <pc:picChg chg="add mod">
          <ac:chgData name="Prof. P  Arumugam" userId="0e54680d-f5ce-46cc-8d3f-b3ce78c46389" providerId="ADAL" clId="{CE1D9BC4-C662-4DFD-B427-193BDB49CAED}" dt="2024-07-18T06:27:11.799" v="100" actId="1036"/>
          <ac:picMkLst>
            <pc:docMk/>
            <pc:sldMk cId="409004741" sldId="362"/>
            <ac:picMk id="4" creationId="{C2DE878E-8EE4-DFBA-B5E7-C8787ECABB99}"/>
          </ac:picMkLst>
        </pc:picChg>
        <pc:picChg chg="del">
          <ac:chgData name="Prof. P  Arumugam" userId="0e54680d-f5ce-46cc-8d3f-b3ce78c46389" providerId="ADAL" clId="{CE1D9BC4-C662-4DFD-B427-193BDB49CAED}" dt="2024-07-18T06:26:52.907" v="80" actId="478"/>
          <ac:picMkLst>
            <pc:docMk/>
            <pc:sldMk cId="409004741" sldId="362"/>
            <ac:picMk id="7" creationId="{C55D4FE4-C7AC-AEE1-EBB6-254E6C4B7379}"/>
          </ac:picMkLst>
        </pc:picChg>
      </pc:sldChg>
    </pc:docChg>
  </pc:docChgLst>
  <pc:docChgLst>
    <pc:chgData name="Arumugam Paramasivan" userId="754b1d037911e0f2" providerId="Windows Live" clId="Web-{F4932155-99E7-4250-92A5-3A07B73DDAF5}"/>
    <pc:docChg chg="delSld modSld">
      <pc:chgData name="Arumugam Paramasivan" userId="754b1d037911e0f2" providerId="Windows Live" clId="Web-{F4932155-99E7-4250-92A5-3A07B73DDAF5}" dt="2023-09-29T20:05:23.371" v="67"/>
      <pc:docMkLst>
        <pc:docMk/>
      </pc:docMkLst>
      <pc:sldChg chg="del">
        <pc:chgData name="Arumugam Paramasivan" userId="754b1d037911e0f2" providerId="Windows Live" clId="Web-{F4932155-99E7-4250-92A5-3A07B73DDAF5}" dt="2023-09-29T20:05:17.308" v="31"/>
        <pc:sldMkLst>
          <pc:docMk/>
          <pc:sldMk cId="0" sldId="257"/>
        </pc:sldMkLst>
      </pc:sldChg>
      <pc:sldChg chg="del">
        <pc:chgData name="Arumugam Paramasivan" userId="754b1d037911e0f2" providerId="Windows Live" clId="Web-{F4932155-99E7-4250-92A5-3A07B73DDAF5}" dt="2023-09-29T20:05:17.199" v="30"/>
        <pc:sldMkLst>
          <pc:docMk/>
          <pc:sldMk cId="0" sldId="260"/>
        </pc:sldMkLst>
      </pc:sldChg>
      <pc:sldChg chg="del">
        <pc:chgData name="Arumugam Paramasivan" userId="754b1d037911e0f2" providerId="Windows Live" clId="Web-{F4932155-99E7-4250-92A5-3A07B73DDAF5}" dt="2023-09-29T20:05:15.980" v="25"/>
        <pc:sldMkLst>
          <pc:docMk/>
          <pc:sldMk cId="0" sldId="261"/>
        </pc:sldMkLst>
      </pc:sldChg>
      <pc:sldChg chg="addSp delSp modSp">
        <pc:chgData name="Arumugam Paramasivan" userId="754b1d037911e0f2" providerId="Windows Live" clId="Web-{F4932155-99E7-4250-92A5-3A07B73DDAF5}" dt="2023-09-29T20:04:50.651" v="17" actId="20577"/>
        <pc:sldMkLst>
          <pc:docMk/>
          <pc:sldMk cId="2026772072" sldId="262"/>
        </pc:sldMkLst>
        <pc:spChg chg="add mod">
          <ac:chgData name="Arumugam Paramasivan" userId="754b1d037911e0f2" providerId="Windows Live" clId="Web-{F4932155-99E7-4250-92A5-3A07B73DDAF5}" dt="2023-09-29T20:04:50.651" v="17" actId="20577"/>
          <ac:spMkLst>
            <pc:docMk/>
            <pc:sldMk cId="2026772072" sldId="262"/>
            <ac:spMk id="4" creationId="{C6310061-D790-E081-C0FB-9A9607025DCC}"/>
          </ac:spMkLst>
        </pc:spChg>
        <pc:picChg chg="add del mod">
          <ac:chgData name="Arumugam Paramasivan" userId="754b1d037911e0f2" providerId="Windows Live" clId="Web-{F4932155-99E7-4250-92A5-3A07B73DDAF5}" dt="2023-09-29T20:01:40.567" v="3"/>
          <ac:picMkLst>
            <pc:docMk/>
            <pc:sldMk cId="2026772072" sldId="262"/>
            <ac:picMk id="2" creationId="{CD0FC74B-2ED2-EC6A-7412-CF1C4C9B8EC8}"/>
          </ac:picMkLst>
        </pc:picChg>
      </pc:sldChg>
      <pc:sldChg chg="del">
        <pc:chgData name="Arumugam Paramasivan" userId="754b1d037911e0f2" providerId="Windows Live" clId="Web-{F4932155-99E7-4250-92A5-3A07B73DDAF5}" dt="2023-09-29T20:05:14.480" v="21"/>
        <pc:sldMkLst>
          <pc:docMk/>
          <pc:sldMk cId="0" sldId="268"/>
        </pc:sldMkLst>
      </pc:sldChg>
      <pc:sldChg chg="del">
        <pc:chgData name="Arumugam Paramasivan" userId="754b1d037911e0f2" providerId="Windows Live" clId="Web-{F4932155-99E7-4250-92A5-3A07B73DDAF5}" dt="2023-09-29T20:05:21.996" v="62"/>
        <pc:sldMkLst>
          <pc:docMk/>
          <pc:sldMk cId="1639351634" sldId="285"/>
        </pc:sldMkLst>
      </pc:sldChg>
      <pc:sldChg chg="del">
        <pc:chgData name="Arumugam Paramasivan" userId="754b1d037911e0f2" providerId="Windows Live" clId="Web-{F4932155-99E7-4250-92A5-3A07B73DDAF5}" dt="2023-09-29T20:05:21.996" v="59"/>
        <pc:sldMkLst>
          <pc:docMk/>
          <pc:sldMk cId="2919217213" sldId="286"/>
        </pc:sldMkLst>
      </pc:sldChg>
      <pc:sldChg chg="del">
        <pc:chgData name="Arumugam Paramasivan" userId="754b1d037911e0f2" providerId="Windows Live" clId="Web-{F4932155-99E7-4250-92A5-3A07B73DDAF5}" dt="2023-09-29T20:05:21.996" v="61"/>
        <pc:sldMkLst>
          <pc:docMk/>
          <pc:sldMk cId="655729374" sldId="287"/>
        </pc:sldMkLst>
      </pc:sldChg>
      <pc:sldChg chg="del">
        <pc:chgData name="Arumugam Paramasivan" userId="754b1d037911e0f2" providerId="Windows Live" clId="Web-{F4932155-99E7-4250-92A5-3A07B73DDAF5}" dt="2023-09-29T20:05:21.996" v="60"/>
        <pc:sldMkLst>
          <pc:docMk/>
          <pc:sldMk cId="1183853188" sldId="288"/>
        </pc:sldMkLst>
      </pc:sldChg>
      <pc:sldChg chg="del">
        <pc:chgData name="Arumugam Paramasivan" userId="754b1d037911e0f2" providerId="Windows Live" clId="Web-{F4932155-99E7-4250-92A5-3A07B73DDAF5}" dt="2023-09-29T20:05:21.996" v="58"/>
        <pc:sldMkLst>
          <pc:docMk/>
          <pc:sldMk cId="3599242833" sldId="290"/>
        </pc:sldMkLst>
      </pc:sldChg>
      <pc:sldChg chg="del">
        <pc:chgData name="Arumugam Paramasivan" userId="754b1d037911e0f2" providerId="Windows Live" clId="Web-{F4932155-99E7-4250-92A5-3A07B73DDAF5}" dt="2023-09-29T20:05:21.918" v="56"/>
        <pc:sldMkLst>
          <pc:docMk/>
          <pc:sldMk cId="3736451542" sldId="291"/>
        </pc:sldMkLst>
      </pc:sldChg>
      <pc:sldChg chg="del">
        <pc:chgData name="Arumugam Paramasivan" userId="754b1d037911e0f2" providerId="Windows Live" clId="Web-{F4932155-99E7-4250-92A5-3A07B73DDAF5}" dt="2023-09-29T20:05:21.746" v="55"/>
        <pc:sldMkLst>
          <pc:docMk/>
          <pc:sldMk cId="3511594440" sldId="292"/>
        </pc:sldMkLst>
      </pc:sldChg>
      <pc:sldChg chg="del">
        <pc:chgData name="Arumugam Paramasivan" userId="754b1d037911e0f2" providerId="Windows Live" clId="Web-{F4932155-99E7-4250-92A5-3A07B73DDAF5}" dt="2023-09-29T20:05:20.933" v="53"/>
        <pc:sldMkLst>
          <pc:docMk/>
          <pc:sldMk cId="217471940" sldId="294"/>
        </pc:sldMkLst>
      </pc:sldChg>
      <pc:sldChg chg="del">
        <pc:chgData name="Arumugam Paramasivan" userId="754b1d037911e0f2" providerId="Windows Live" clId="Web-{F4932155-99E7-4250-92A5-3A07B73DDAF5}" dt="2023-09-29T20:05:20.652" v="52"/>
        <pc:sldMkLst>
          <pc:docMk/>
          <pc:sldMk cId="1746788423" sldId="295"/>
        </pc:sldMkLst>
      </pc:sldChg>
      <pc:sldChg chg="del">
        <pc:chgData name="Arumugam Paramasivan" userId="754b1d037911e0f2" providerId="Windows Live" clId="Web-{F4932155-99E7-4250-92A5-3A07B73DDAF5}" dt="2023-09-29T20:05:14.308" v="18"/>
        <pc:sldMkLst>
          <pc:docMk/>
          <pc:sldMk cId="3218113779" sldId="302"/>
        </pc:sldMkLst>
      </pc:sldChg>
      <pc:sldChg chg="del">
        <pc:chgData name="Arumugam Paramasivan" userId="754b1d037911e0f2" providerId="Windows Live" clId="Web-{F4932155-99E7-4250-92A5-3A07B73DDAF5}" dt="2023-09-29T20:05:14.308" v="19"/>
        <pc:sldMkLst>
          <pc:docMk/>
          <pc:sldMk cId="2356822594" sldId="303"/>
        </pc:sldMkLst>
      </pc:sldChg>
      <pc:sldChg chg="del">
        <pc:chgData name="Arumugam Paramasivan" userId="754b1d037911e0f2" providerId="Windows Live" clId="Web-{F4932155-99E7-4250-92A5-3A07B73DDAF5}" dt="2023-09-29T20:05:14.308" v="20"/>
        <pc:sldMkLst>
          <pc:docMk/>
          <pc:sldMk cId="2099404019" sldId="304"/>
        </pc:sldMkLst>
      </pc:sldChg>
      <pc:sldChg chg="del">
        <pc:chgData name="Arumugam Paramasivan" userId="754b1d037911e0f2" providerId="Windows Live" clId="Web-{F4932155-99E7-4250-92A5-3A07B73DDAF5}" dt="2023-09-29T20:05:18.808" v="44"/>
        <pc:sldMkLst>
          <pc:docMk/>
          <pc:sldMk cId="1458443660" sldId="305"/>
        </pc:sldMkLst>
      </pc:sldChg>
      <pc:sldChg chg="del">
        <pc:chgData name="Arumugam Paramasivan" userId="754b1d037911e0f2" providerId="Windows Live" clId="Web-{F4932155-99E7-4250-92A5-3A07B73DDAF5}" dt="2023-09-29T20:05:17.636" v="32"/>
        <pc:sldMkLst>
          <pc:docMk/>
          <pc:sldMk cId="200338633" sldId="308"/>
        </pc:sldMkLst>
      </pc:sldChg>
      <pc:sldChg chg="del">
        <pc:chgData name="Arumugam Paramasivan" userId="754b1d037911e0f2" providerId="Windows Live" clId="Web-{F4932155-99E7-4250-92A5-3A07B73DDAF5}" dt="2023-09-29T20:05:17.683" v="33"/>
        <pc:sldMkLst>
          <pc:docMk/>
          <pc:sldMk cId="1185972358" sldId="309"/>
        </pc:sldMkLst>
      </pc:sldChg>
      <pc:sldChg chg="del">
        <pc:chgData name="Arumugam Paramasivan" userId="754b1d037911e0f2" providerId="Windows Live" clId="Web-{F4932155-99E7-4250-92A5-3A07B73DDAF5}" dt="2023-09-29T20:05:17.996" v="35"/>
        <pc:sldMkLst>
          <pc:docMk/>
          <pc:sldMk cId="3848027497" sldId="328"/>
        </pc:sldMkLst>
      </pc:sldChg>
      <pc:sldChg chg="del">
        <pc:chgData name="Arumugam Paramasivan" userId="754b1d037911e0f2" providerId="Windows Live" clId="Web-{F4932155-99E7-4250-92A5-3A07B73DDAF5}" dt="2023-09-29T20:05:18.683" v="41"/>
        <pc:sldMkLst>
          <pc:docMk/>
          <pc:sldMk cId="1887401122" sldId="330"/>
        </pc:sldMkLst>
      </pc:sldChg>
      <pc:sldChg chg="del">
        <pc:chgData name="Arumugam Paramasivan" userId="754b1d037911e0f2" providerId="Windows Live" clId="Web-{F4932155-99E7-4250-92A5-3A07B73DDAF5}" dt="2023-09-29T20:05:17.683" v="34"/>
        <pc:sldMkLst>
          <pc:docMk/>
          <pc:sldMk cId="2593064583" sldId="331"/>
        </pc:sldMkLst>
      </pc:sldChg>
      <pc:sldChg chg="del">
        <pc:chgData name="Arumugam Paramasivan" userId="754b1d037911e0f2" providerId="Windows Live" clId="Web-{F4932155-99E7-4250-92A5-3A07B73DDAF5}" dt="2023-09-29T20:05:15.199" v="23"/>
        <pc:sldMkLst>
          <pc:docMk/>
          <pc:sldMk cId="0" sldId="344"/>
        </pc:sldMkLst>
      </pc:sldChg>
      <pc:sldChg chg="del">
        <pc:chgData name="Arumugam Paramasivan" userId="754b1d037911e0f2" providerId="Windows Live" clId="Web-{F4932155-99E7-4250-92A5-3A07B73DDAF5}" dt="2023-09-29T20:05:16.902" v="29"/>
        <pc:sldMkLst>
          <pc:docMk/>
          <pc:sldMk cId="2889506745" sldId="354"/>
        </pc:sldMkLst>
      </pc:sldChg>
      <pc:sldChg chg="del">
        <pc:chgData name="Arumugam Paramasivan" userId="754b1d037911e0f2" providerId="Windows Live" clId="Web-{F4932155-99E7-4250-92A5-3A07B73DDAF5}" dt="2023-09-29T20:05:16.418" v="27"/>
        <pc:sldMkLst>
          <pc:docMk/>
          <pc:sldMk cId="1799686760" sldId="355"/>
        </pc:sldMkLst>
      </pc:sldChg>
      <pc:sldChg chg="del">
        <pc:chgData name="Arumugam Paramasivan" userId="754b1d037911e0f2" providerId="Windows Live" clId="Web-{F4932155-99E7-4250-92A5-3A07B73DDAF5}" dt="2023-09-29T20:05:16.496" v="28"/>
        <pc:sldMkLst>
          <pc:docMk/>
          <pc:sldMk cId="114288960" sldId="356"/>
        </pc:sldMkLst>
      </pc:sldChg>
      <pc:sldChg chg="del">
        <pc:chgData name="Arumugam Paramasivan" userId="754b1d037911e0f2" providerId="Windows Live" clId="Web-{F4932155-99E7-4250-92A5-3A07B73DDAF5}" dt="2023-09-29T20:05:16.183" v="26"/>
        <pc:sldMkLst>
          <pc:docMk/>
          <pc:sldMk cId="3441150090" sldId="359"/>
        </pc:sldMkLst>
      </pc:sldChg>
      <pc:sldChg chg="del">
        <pc:chgData name="Arumugam Paramasivan" userId="754b1d037911e0f2" providerId="Windows Live" clId="Web-{F4932155-99E7-4250-92A5-3A07B73DDAF5}" dt="2023-09-29T20:05:15.543" v="24"/>
        <pc:sldMkLst>
          <pc:docMk/>
          <pc:sldMk cId="1436911869" sldId="360"/>
        </pc:sldMkLst>
      </pc:sldChg>
      <pc:sldChg chg="del">
        <pc:chgData name="Arumugam Paramasivan" userId="754b1d037911e0f2" providerId="Windows Live" clId="Web-{F4932155-99E7-4250-92A5-3A07B73DDAF5}" dt="2023-09-29T20:05:14.918" v="22"/>
        <pc:sldMkLst>
          <pc:docMk/>
          <pc:sldMk cId="3395989709" sldId="361"/>
        </pc:sldMkLst>
      </pc:sldChg>
      <pc:sldChg chg="del">
        <pc:chgData name="Arumugam Paramasivan" userId="754b1d037911e0f2" providerId="Windows Live" clId="Web-{F4932155-99E7-4250-92A5-3A07B73DDAF5}" dt="2023-09-29T20:05:23.371" v="67"/>
        <pc:sldMkLst>
          <pc:docMk/>
          <pc:sldMk cId="1238677572" sldId="394"/>
        </pc:sldMkLst>
      </pc:sldChg>
      <pc:sldChg chg="del">
        <pc:chgData name="Arumugam Paramasivan" userId="754b1d037911e0f2" providerId="Windows Live" clId="Web-{F4932155-99E7-4250-92A5-3A07B73DDAF5}" dt="2023-09-29T20:05:22.668" v="65"/>
        <pc:sldMkLst>
          <pc:docMk/>
          <pc:sldMk cId="1111129298" sldId="395"/>
        </pc:sldMkLst>
      </pc:sldChg>
      <pc:sldChg chg="del">
        <pc:chgData name="Arumugam Paramasivan" userId="754b1d037911e0f2" providerId="Windows Live" clId="Web-{F4932155-99E7-4250-92A5-3A07B73DDAF5}" dt="2023-09-29T20:05:22.949" v="66"/>
        <pc:sldMkLst>
          <pc:docMk/>
          <pc:sldMk cId="1709282711" sldId="396"/>
        </pc:sldMkLst>
      </pc:sldChg>
      <pc:sldChg chg="del">
        <pc:chgData name="Arumugam Paramasivan" userId="754b1d037911e0f2" providerId="Windows Live" clId="Web-{F4932155-99E7-4250-92A5-3A07B73DDAF5}" dt="2023-09-29T20:05:22.605" v="64"/>
        <pc:sldMkLst>
          <pc:docMk/>
          <pc:sldMk cId="857629769" sldId="398"/>
        </pc:sldMkLst>
      </pc:sldChg>
      <pc:sldChg chg="del">
        <pc:chgData name="Arumugam Paramasivan" userId="754b1d037911e0f2" providerId="Windows Live" clId="Web-{F4932155-99E7-4250-92A5-3A07B73DDAF5}" dt="2023-09-29T20:05:22.215" v="63"/>
        <pc:sldMkLst>
          <pc:docMk/>
          <pc:sldMk cId="2209004454" sldId="399"/>
        </pc:sldMkLst>
      </pc:sldChg>
      <pc:sldChg chg="del">
        <pc:chgData name="Arumugam Paramasivan" userId="754b1d037911e0f2" providerId="Windows Live" clId="Web-{F4932155-99E7-4250-92A5-3A07B73DDAF5}" dt="2023-09-29T20:05:21.918" v="57"/>
        <pc:sldMkLst>
          <pc:docMk/>
          <pc:sldMk cId="762687982" sldId="400"/>
        </pc:sldMkLst>
      </pc:sldChg>
      <pc:sldChg chg="del">
        <pc:chgData name="Arumugam Paramasivan" userId="754b1d037911e0f2" providerId="Windows Live" clId="Web-{F4932155-99E7-4250-92A5-3A07B73DDAF5}" dt="2023-09-29T20:05:20.058" v="51"/>
        <pc:sldMkLst>
          <pc:docMk/>
          <pc:sldMk cId="3086400913" sldId="401"/>
        </pc:sldMkLst>
      </pc:sldChg>
      <pc:sldChg chg="del">
        <pc:chgData name="Arumugam Paramasivan" userId="754b1d037911e0f2" providerId="Windows Live" clId="Web-{F4932155-99E7-4250-92A5-3A07B73DDAF5}" dt="2023-09-29T20:05:21.465" v="54"/>
        <pc:sldMkLst>
          <pc:docMk/>
          <pc:sldMk cId="3002239533" sldId="402"/>
        </pc:sldMkLst>
      </pc:sldChg>
      <pc:sldChg chg="del">
        <pc:chgData name="Arumugam Paramasivan" userId="754b1d037911e0f2" providerId="Windows Live" clId="Web-{F4932155-99E7-4250-92A5-3A07B73DDAF5}" dt="2023-09-29T20:05:19.465" v="50"/>
        <pc:sldMkLst>
          <pc:docMk/>
          <pc:sldMk cId="242276804" sldId="403"/>
        </pc:sldMkLst>
      </pc:sldChg>
      <pc:sldChg chg="del">
        <pc:chgData name="Arumugam Paramasivan" userId="754b1d037911e0f2" providerId="Windows Live" clId="Web-{F4932155-99E7-4250-92A5-3A07B73DDAF5}" dt="2023-09-29T20:05:19.136" v="49"/>
        <pc:sldMkLst>
          <pc:docMk/>
          <pc:sldMk cId="2238708751" sldId="404"/>
        </pc:sldMkLst>
      </pc:sldChg>
      <pc:sldChg chg="del">
        <pc:chgData name="Arumugam Paramasivan" userId="754b1d037911e0f2" providerId="Windows Live" clId="Web-{F4932155-99E7-4250-92A5-3A07B73DDAF5}" dt="2023-09-29T20:05:19.043" v="48"/>
        <pc:sldMkLst>
          <pc:docMk/>
          <pc:sldMk cId="761175107" sldId="405"/>
        </pc:sldMkLst>
      </pc:sldChg>
      <pc:sldChg chg="del">
        <pc:chgData name="Arumugam Paramasivan" userId="754b1d037911e0f2" providerId="Windows Live" clId="Web-{F4932155-99E7-4250-92A5-3A07B73DDAF5}" dt="2023-09-29T20:05:18.855" v="45"/>
        <pc:sldMkLst>
          <pc:docMk/>
          <pc:sldMk cId="3809332019" sldId="406"/>
        </pc:sldMkLst>
      </pc:sldChg>
      <pc:sldChg chg="del">
        <pc:chgData name="Arumugam Paramasivan" userId="754b1d037911e0f2" providerId="Windows Live" clId="Web-{F4932155-99E7-4250-92A5-3A07B73DDAF5}" dt="2023-09-29T20:05:19.043" v="47"/>
        <pc:sldMkLst>
          <pc:docMk/>
          <pc:sldMk cId="2318881777" sldId="407"/>
        </pc:sldMkLst>
      </pc:sldChg>
      <pc:sldChg chg="del">
        <pc:chgData name="Arumugam Paramasivan" userId="754b1d037911e0f2" providerId="Windows Live" clId="Web-{F4932155-99E7-4250-92A5-3A07B73DDAF5}" dt="2023-09-29T20:05:18.980" v="46"/>
        <pc:sldMkLst>
          <pc:docMk/>
          <pc:sldMk cId="2785200825" sldId="408"/>
        </pc:sldMkLst>
      </pc:sldChg>
      <pc:sldChg chg="del">
        <pc:chgData name="Arumugam Paramasivan" userId="754b1d037911e0f2" providerId="Windows Live" clId="Web-{F4932155-99E7-4250-92A5-3A07B73DDAF5}" dt="2023-09-29T20:05:18.808" v="43"/>
        <pc:sldMkLst>
          <pc:docMk/>
          <pc:sldMk cId="2666432761" sldId="409"/>
        </pc:sldMkLst>
      </pc:sldChg>
      <pc:sldChg chg="del">
        <pc:chgData name="Arumugam Paramasivan" userId="754b1d037911e0f2" providerId="Windows Live" clId="Web-{F4932155-99E7-4250-92A5-3A07B73DDAF5}" dt="2023-09-29T20:05:18.761" v="42"/>
        <pc:sldMkLst>
          <pc:docMk/>
          <pc:sldMk cId="1602316869" sldId="410"/>
        </pc:sldMkLst>
      </pc:sldChg>
      <pc:sldChg chg="del">
        <pc:chgData name="Arumugam Paramasivan" userId="754b1d037911e0f2" providerId="Windows Live" clId="Web-{F4932155-99E7-4250-92A5-3A07B73DDAF5}" dt="2023-09-29T20:05:18.246" v="38"/>
        <pc:sldMkLst>
          <pc:docMk/>
          <pc:sldMk cId="4009831311" sldId="411"/>
        </pc:sldMkLst>
      </pc:sldChg>
      <pc:sldChg chg="del">
        <pc:chgData name="Arumugam Paramasivan" userId="754b1d037911e0f2" providerId="Windows Live" clId="Web-{F4932155-99E7-4250-92A5-3A07B73DDAF5}" dt="2023-09-29T20:05:18.683" v="40"/>
        <pc:sldMkLst>
          <pc:docMk/>
          <pc:sldMk cId="227951001" sldId="412"/>
        </pc:sldMkLst>
      </pc:sldChg>
      <pc:sldChg chg="del">
        <pc:chgData name="Arumugam Paramasivan" userId="754b1d037911e0f2" providerId="Windows Live" clId="Web-{F4932155-99E7-4250-92A5-3A07B73DDAF5}" dt="2023-09-29T20:05:18.465" v="39"/>
        <pc:sldMkLst>
          <pc:docMk/>
          <pc:sldMk cId="293320231" sldId="413"/>
        </pc:sldMkLst>
      </pc:sldChg>
      <pc:sldChg chg="del">
        <pc:chgData name="Arumugam Paramasivan" userId="754b1d037911e0f2" providerId="Windows Live" clId="Web-{F4932155-99E7-4250-92A5-3A07B73DDAF5}" dt="2023-09-29T20:05:18.027" v="37"/>
        <pc:sldMkLst>
          <pc:docMk/>
          <pc:sldMk cId="2699085218" sldId="414"/>
        </pc:sldMkLst>
      </pc:sldChg>
      <pc:sldChg chg="del">
        <pc:chgData name="Arumugam Paramasivan" userId="754b1d037911e0f2" providerId="Windows Live" clId="Web-{F4932155-99E7-4250-92A5-3A07B73DDAF5}" dt="2023-09-29T20:05:18.027" v="36"/>
        <pc:sldMkLst>
          <pc:docMk/>
          <pc:sldMk cId="735458566" sldId="415"/>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08521933500978"/>
          <c:y val="4.9666070858512205E-2"/>
          <c:w val="0.76897946353730096"/>
          <c:h val="0.91461356614384615"/>
        </c:manualLayout>
      </c:layout>
      <c:barChart>
        <c:barDir val="bar"/>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Lbls>
            <c:dLbl>
              <c:idx val="0"/>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5AE7-474F-9DA5-51EA35E5A123}"/>
                </c:ext>
              </c:extLst>
            </c:dLbl>
            <c:dLbl>
              <c:idx val="1"/>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5AE7-474F-9DA5-51EA35E5A123}"/>
                </c:ext>
              </c:extLst>
            </c:dLbl>
            <c:dLbl>
              <c:idx val="2"/>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5AE7-474F-9DA5-51EA35E5A123}"/>
                </c:ext>
              </c:extLst>
            </c:dLbl>
            <c:dLbl>
              <c:idx val="3"/>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5AE7-474F-9DA5-51EA35E5A123}"/>
                </c:ext>
              </c:extLst>
            </c:dLbl>
            <c:dLbl>
              <c:idx val="4"/>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5AE7-474F-9DA5-51EA35E5A123}"/>
                </c:ext>
              </c:extLst>
            </c:dLbl>
            <c:dLbl>
              <c:idx val="5"/>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5AE7-474F-9DA5-51EA35E5A123}"/>
                </c:ext>
              </c:extLst>
            </c:dLbl>
            <c:dLbl>
              <c:idx val="6"/>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5AE7-474F-9DA5-51EA35E5A123}"/>
                </c:ext>
              </c:extLst>
            </c:dLbl>
            <c:dLbl>
              <c:idx val="7"/>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5AE7-474F-9DA5-51EA35E5A123}"/>
                </c:ext>
              </c:extLst>
            </c:dLbl>
            <c:dLbl>
              <c:idx val="8"/>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5AE7-474F-9DA5-51EA35E5A123}"/>
                </c:ext>
              </c:extLst>
            </c:dLbl>
            <c:dLbl>
              <c:idx val="9"/>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5AE7-474F-9DA5-51EA35E5A123}"/>
                </c:ext>
              </c:extLst>
            </c:dLbl>
            <c:dLbl>
              <c:idx val="10"/>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5AE7-474F-9DA5-51EA35E5A123}"/>
                </c:ext>
              </c:extLst>
            </c:dLbl>
            <c:dLbl>
              <c:idx val="11"/>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5AE7-474F-9DA5-51EA35E5A123}"/>
                </c:ext>
              </c:extLst>
            </c:dLbl>
            <c:dLbl>
              <c:idx val="12"/>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5AE7-474F-9DA5-51EA35E5A123}"/>
                </c:ext>
              </c:extLst>
            </c:dLbl>
            <c:dLbl>
              <c:idx val="13"/>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5AE7-474F-9DA5-51EA35E5A123}"/>
                </c:ext>
              </c:extLst>
            </c:dLbl>
            <c:dLbl>
              <c:idx val="14"/>
              <c:numFmt formatCode="#,##0.00%" sourceLinked="0"/>
              <c:spPr/>
              <c:txPr>
                <a:bodyPr/>
                <a:lstStyle/>
                <a:p>
                  <a:pPr>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5AE7-474F-9DA5-51EA35E5A123}"/>
                </c:ext>
              </c:extLst>
            </c:dLbl>
            <c:spPr>
              <a:noFill/>
              <a:ln>
                <a:noFill/>
              </a:ln>
              <a:effectLst/>
            </c:sp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Sheet1!$A$2:$A$16</c:f>
              <c:strCache>
                <c:ptCount val="15"/>
                <c:pt idx="0">
                  <c:v>JavaScript</c:v>
                </c:pt>
                <c:pt idx="1">
                  <c:v>HTML/CSS</c:v>
                </c:pt>
                <c:pt idx="2">
                  <c:v>Python</c:v>
                </c:pt>
                <c:pt idx="3">
                  <c:v>SQL</c:v>
                </c:pt>
                <c:pt idx="4">
                  <c:v>TypeScript</c:v>
                </c:pt>
                <c:pt idx="5">
                  <c:v>Bash/Shell (all shells)</c:v>
                </c:pt>
                <c:pt idx="6">
                  <c:v>Java</c:v>
                </c:pt>
                <c:pt idx="7">
                  <c:v>C#</c:v>
                </c:pt>
                <c:pt idx="8">
                  <c:v>C++</c:v>
                </c:pt>
                <c:pt idx="9">
                  <c:v>C</c:v>
                </c:pt>
                <c:pt idx="10">
                  <c:v>PHP</c:v>
                </c:pt>
                <c:pt idx="11">
                  <c:v>PowerShell</c:v>
                </c:pt>
                <c:pt idx="12">
                  <c:v>Go</c:v>
                </c:pt>
                <c:pt idx="13">
                  <c:v>Rust</c:v>
                </c:pt>
                <c:pt idx="14">
                  <c:v>Kotlin</c:v>
                </c:pt>
              </c:strCache>
            </c:strRef>
          </c:cat>
          <c:val>
            <c:numRef>
              <c:f>Sheet1!$B$2:$B$16</c:f>
              <c:numCache>
                <c:formatCode>General</c:formatCode>
                <c:ptCount val="15"/>
                <c:pt idx="0">
                  <c:v>0.6361</c:v>
                </c:pt>
                <c:pt idx="1">
                  <c:v>0.52969999999999995</c:v>
                </c:pt>
                <c:pt idx="2">
                  <c:v>0.49280000000000002</c:v>
                </c:pt>
                <c:pt idx="3">
                  <c:v>0.48659999999999998</c:v>
                </c:pt>
                <c:pt idx="4">
                  <c:v>0.38869999999999999</c:v>
                </c:pt>
                <c:pt idx="5">
                  <c:v>0.32369999999999999</c:v>
                </c:pt>
                <c:pt idx="6">
                  <c:v>0.30549999999999999</c:v>
                </c:pt>
                <c:pt idx="7">
                  <c:v>0.2762</c:v>
                </c:pt>
                <c:pt idx="8">
                  <c:v>0.22420000000000001</c:v>
                </c:pt>
                <c:pt idx="9">
                  <c:v>0.19339999999999999</c:v>
                </c:pt>
                <c:pt idx="10">
                  <c:v>0.18579999999999999</c:v>
                </c:pt>
                <c:pt idx="11">
                  <c:v>0.13589999999999999</c:v>
                </c:pt>
                <c:pt idx="12">
                  <c:v>0.13239999999999999</c:v>
                </c:pt>
                <c:pt idx="13">
                  <c:v>0.1305</c:v>
                </c:pt>
                <c:pt idx="14">
                  <c:v>9.06E-2</c:v>
                </c:pt>
              </c:numCache>
            </c:numRef>
          </c:val>
          <c:extLst>
            <c:ext xmlns:c16="http://schemas.microsoft.com/office/drawing/2014/chart" uri="{C3380CC4-5D6E-409C-BE32-E72D297353CC}">
              <c16:uniqueId val="{0000000F-5AE7-474F-9DA5-51EA35E5A123}"/>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crossAx val="67451136"/>
        <c:crosses val="autoZero"/>
        <c:crossBetween val="between"/>
      </c:valAx>
    </c:plotArea>
    <c:plotVisOnly val="1"/>
    <c:dispBlanksAs val="gap"/>
    <c:showDLblsOverMax val="1"/>
  </c:chart>
  <c:txPr>
    <a:bodyPr/>
    <a:lstStyle/>
    <a:p>
      <a:pPr>
        <a:defRPr sz="1400" b="0" smtId="4294967295"/>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B0CF30-B748-4777-8CB3-63DF97BBC3A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8EB0A3E-AE82-498C-8AF5-8FE839D0790E}">
      <dgm:prSet phldrT="[Text]" custT="1"/>
      <dgm:spPr/>
      <dgm:t>
        <a:bodyPr lIns="0" rIns="0"/>
        <a:lstStyle/>
        <a:p>
          <a:r>
            <a:rPr lang="en-IN" sz="2400"/>
            <a:t>Exercises</a:t>
          </a:r>
        </a:p>
      </dgm:t>
    </dgm:pt>
    <dgm:pt modelId="{FC02053E-DEF2-49B3-927C-D3EFA397DD5B}" type="parTrans" cxnId="{9A7BC767-6B58-417C-BDAF-F620D6D479E0}">
      <dgm:prSet/>
      <dgm:spPr/>
      <dgm:t>
        <a:bodyPr/>
        <a:lstStyle/>
        <a:p>
          <a:endParaRPr lang="en-IN"/>
        </a:p>
      </dgm:t>
    </dgm:pt>
    <dgm:pt modelId="{2D5C34C7-36DC-4DEA-8C2E-61BEB23A8C3D}" type="sibTrans" cxnId="{9A7BC767-6B58-417C-BDAF-F620D6D479E0}">
      <dgm:prSet/>
      <dgm:spPr/>
      <dgm:t>
        <a:bodyPr/>
        <a:lstStyle/>
        <a:p>
          <a:endParaRPr lang="en-IN"/>
        </a:p>
      </dgm:t>
    </dgm:pt>
    <dgm:pt modelId="{7429A582-3A9B-408C-A19E-D34BB7FDFAA4}">
      <dgm:prSet custT="1"/>
      <dgm:spPr/>
      <dgm:t>
        <a:bodyPr lIns="36000" tIns="144000" rIns="0" bIns="0"/>
        <a:lstStyle/>
        <a:p>
          <a:r>
            <a:rPr lang="en-IN" sz="2000"/>
            <a:t>Quadratic Equation</a:t>
          </a:r>
        </a:p>
      </dgm:t>
    </dgm:pt>
    <dgm:pt modelId="{6467BC6C-C4ED-483A-95EF-AABF28B977F8}" type="parTrans" cxnId="{295765E3-970D-4A73-BF31-8127E89DDB6B}">
      <dgm:prSet/>
      <dgm:spPr/>
      <dgm:t>
        <a:bodyPr/>
        <a:lstStyle/>
        <a:p>
          <a:endParaRPr lang="en-IN"/>
        </a:p>
      </dgm:t>
    </dgm:pt>
    <dgm:pt modelId="{03D05432-C8B1-473F-BD99-C69F6348E66F}" type="sibTrans" cxnId="{295765E3-970D-4A73-BF31-8127E89DDB6B}">
      <dgm:prSet/>
      <dgm:spPr/>
      <dgm:t>
        <a:bodyPr/>
        <a:lstStyle/>
        <a:p>
          <a:endParaRPr lang="en-IN"/>
        </a:p>
      </dgm:t>
    </dgm:pt>
    <dgm:pt modelId="{0F1AA4FB-4327-4CA8-BF49-1513AE8C2699}">
      <dgm:prSet custT="1"/>
      <dgm:spPr/>
      <dgm:t>
        <a:bodyPr lIns="36000" tIns="144000" rIns="0" bIns="0"/>
        <a:lstStyle/>
        <a:p>
          <a:r>
            <a:rPr lang="en-IN" sz="2000"/>
            <a:t>Odd or even</a:t>
          </a:r>
        </a:p>
      </dgm:t>
    </dgm:pt>
    <dgm:pt modelId="{393CEEA6-DD16-466E-93FB-CC638C3CB0BB}" type="parTrans" cxnId="{3A40E790-F95C-435E-900C-0BB9CD70F7DA}">
      <dgm:prSet/>
      <dgm:spPr/>
      <dgm:t>
        <a:bodyPr/>
        <a:lstStyle/>
        <a:p>
          <a:endParaRPr lang="en-IN"/>
        </a:p>
      </dgm:t>
    </dgm:pt>
    <dgm:pt modelId="{C8B2EE57-A68C-4EA1-A03D-764C3462DC83}" type="sibTrans" cxnId="{3A40E790-F95C-435E-900C-0BB9CD70F7DA}">
      <dgm:prSet/>
      <dgm:spPr/>
      <dgm:t>
        <a:bodyPr/>
        <a:lstStyle/>
        <a:p>
          <a:endParaRPr lang="en-IN"/>
        </a:p>
      </dgm:t>
    </dgm:pt>
    <dgm:pt modelId="{8AFDDC3A-A4E7-4220-83ED-611AED650DBB}">
      <dgm:prSet custT="1"/>
      <dgm:spPr/>
      <dgm:t>
        <a:bodyPr lIns="36000" tIns="144000" rIns="0" bIns="0"/>
        <a:lstStyle/>
        <a:p>
          <a:r>
            <a:rPr lang="en-IN" sz="2000"/>
            <a:t>Grades for marks</a:t>
          </a:r>
        </a:p>
      </dgm:t>
    </dgm:pt>
    <dgm:pt modelId="{54E9BD42-477E-4898-AA6A-4C1F60F19BD5}" type="parTrans" cxnId="{4598210B-DD46-4B41-B2AD-B18839645B3C}">
      <dgm:prSet/>
      <dgm:spPr/>
      <dgm:t>
        <a:bodyPr/>
        <a:lstStyle/>
        <a:p>
          <a:endParaRPr lang="en-IN"/>
        </a:p>
      </dgm:t>
    </dgm:pt>
    <dgm:pt modelId="{2D729853-4A8A-4E84-9993-57B27961AA71}" type="sibTrans" cxnId="{4598210B-DD46-4B41-B2AD-B18839645B3C}">
      <dgm:prSet/>
      <dgm:spPr/>
      <dgm:t>
        <a:bodyPr/>
        <a:lstStyle/>
        <a:p>
          <a:endParaRPr lang="en-IN"/>
        </a:p>
      </dgm:t>
    </dgm:pt>
    <dgm:pt modelId="{095D3A6C-4788-412A-BC67-A3D3FE7DE3AE}">
      <dgm:prSet custT="1"/>
      <dgm:spPr/>
      <dgm:t>
        <a:bodyPr lIns="36000" tIns="144000" rIns="0" bIns="0"/>
        <a:lstStyle/>
        <a:p>
          <a:r>
            <a:rPr lang="en-IN" sz="2000"/>
            <a:t>Tut1</a:t>
          </a:r>
        </a:p>
      </dgm:t>
    </dgm:pt>
    <dgm:pt modelId="{D32888E2-92D4-41CC-A045-231B75B08E02}" type="parTrans" cxnId="{5D4129FB-8D44-4B29-9EB6-F7C74FA0D3E5}">
      <dgm:prSet/>
      <dgm:spPr/>
      <dgm:t>
        <a:bodyPr/>
        <a:lstStyle/>
        <a:p>
          <a:endParaRPr lang="en-IN"/>
        </a:p>
      </dgm:t>
    </dgm:pt>
    <dgm:pt modelId="{809BDBCD-265D-4C71-829F-047F164E1838}" type="sibTrans" cxnId="{5D4129FB-8D44-4B29-9EB6-F7C74FA0D3E5}">
      <dgm:prSet/>
      <dgm:spPr/>
      <dgm:t>
        <a:bodyPr/>
        <a:lstStyle/>
        <a:p>
          <a:endParaRPr lang="en-IN"/>
        </a:p>
      </dgm:t>
    </dgm:pt>
    <dgm:pt modelId="{46366DF2-50F0-4226-B7AD-91FF35852586}" type="pres">
      <dgm:prSet presAssocID="{A0B0CF30-B748-4777-8CB3-63DF97BBC3A6}" presName="linear" presStyleCnt="0">
        <dgm:presLayoutVars>
          <dgm:dir/>
          <dgm:animLvl val="lvl"/>
          <dgm:resizeHandles val="exact"/>
        </dgm:presLayoutVars>
      </dgm:prSet>
      <dgm:spPr/>
    </dgm:pt>
    <dgm:pt modelId="{CE1CD168-6D32-4D8A-AA2C-AEA6D49DC119}" type="pres">
      <dgm:prSet presAssocID="{58EB0A3E-AE82-498C-8AF5-8FE839D0790E}" presName="parentLin" presStyleCnt="0"/>
      <dgm:spPr/>
    </dgm:pt>
    <dgm:pt modelId="{DD261AD2-59B5-49FA-986C-1A9043B191B7}" type="pres">
      <dgm:prSet presAssocID="{58EB0A3E-AE82-498C-8AF5-8FE839D0790E}" presName="parentLeftMargin" presStyleLbl="node1" presStyleIdx="0" presStyleCnt="1"/>
      <dgm:spPr/>
    </dgm:pt>
    <dgm:pt modelId="{1FC221FF-20C7-438A-AA2C-09C85E61B9E6}" type="pres">
      <dgm:prSet presAssocID="{58EB0A3E-AE82-498C-8AF5-8FE839D0790E}" presName="parentText" presStyleLbl="node1" presStyleIdx="0" presStyleCnt="1" custScaleX="60348" custScaleY="18762">
        <dgm:presLayoutVars>
          <dgm:chMax val="0"/>
          <dgm:bulletEnabled val="1"/>
        </dgm:presLayoutVars>
      </dgm:prSet>
      <dgm:spPr/>
    </dgm:pt>
    <dgm:pt modelId="{2D57E496-F674-4B53-B224-A0651E2A75E9}" type="pres">
      <dgm:prSet presAssocID="{58EB0A3E-AE82-498C-8AF5-8FE839D0790E}" presName="negativeSpace" presStyleCnt="0"/>
      <dgm:spPr/>
    </dgm:pt>
    <dgm:pt modelId="{5D218792-0ACA-406F-A63E-ADC1837F215C}" type="pres">
      <dgm:prSet presAssocID="{58EB0A3E-AE82-498C-8AF5-8FE839D0790E}" presName="childText" presStyleLbl="conFgAcc1" presStyleIdx="0" presStyleCnt="1" custLinFactY="5482" custLinFactNeighborX="0" custLinFactNeighborY="100000">
        <dgm:presLayoutVars>
          <dgm:bulletEnabled val="1"/>
        </dgm:presLayoutVars>
      </dgm:prSet>
      <dgm:spPr/>
    </dgm:pt>
  </dgm:ptLst>
  <dgm:cxnLst>
    <dgm:cxn modelId="{4598210B-DD46-4B41-B2AD-B18839645B3C}" srcId="{58EB0A3E-AE82-498C-8AF5-8FE839D0790E}" destId="{8AFDDC3A-A4E7-4220-83ED-611AED650DBB}" srcOrd="2" destOrd="0" parTransId="{54E9BD42-477E-4898-AA6A-4C1F60F19BD5}" sibTransId="{2D729853-4A8A-4E84-9993-57B27961AA71}"/>
    <dgm:cxn modelId="{2E457E40-0D39-4FAE-93E8-AAFA19F7F4E6}" type="presOf" srcId="{58EB0A3E-AE82-498C-8AF5-8FE839D0790E}" destId="{1FC221FF-20C7-438A-AA2C-09C85E61B9E6}" srcOrd="1" destOrd="0" presId="urn:microsoft.com/office/officeart/2005/8/layout/list1"/>
    <dgm:cxn modelId="{C5AFFE5F-8FDA-4D3D-A7BC-EBD61787B3FE}" type="presOf" srcId="{095D3A6C-4788-412A-BC67-A3D3FE7DE3AE}" destId="{5D218792-0ACA-406F-A63E-ADC1837F215C}" srcOrd="0" destOrd="3" presId="urn:microsoft.com/office/officeart/2005/8/layout/list1"/>
    <dgm:cxn modelId="{9A7BC767-6B58-417C-BDAF-F620D6D479E0}" srcId="{A0B0CF30-B748-4777-8CB3-63DF97BBC3A6}" destId="{58EB0A3E-AE82-498C-8AF5-8FE839D0790E}" srcOrd="0" destOrd="0" parTransId="{FC02053E-DEF2-49B3-927C-D3EFA397DD5B}" sibTransId="{2D5C34C7-36DC-4DEA-8C2E-61BEB23A8C3D}"/>
    <dgm:cxn modelId="{7D785654-4D9A-46D7-9E7C-01C6D851D7D4}" type="presOf" srcId="{0F1AA4FB-4327-4CA8-BF49-1513AE8C2699}" destId="{5D218792-0ACA-406F-A63E-ADC1837F215C}" srcOrd="0" destOrd="1" presId="urn:microsoft.com/office/officeart/2005/8/layout/list1"/>
    <dgm:cxn modelId="{E6117356-3E42-47D2-B1B9-E99C98B655C6}" type="presOf" srcId="{A0B0CF30-B748-4777-8CB3-63DF97BBC3A6}" destId="{46366DF2-50F0-4226-B7AD-91FF35852586}" srcOrd="0" destOrd="0" presId="urn:microsoft.com/office/officeart/2005/8/layout/list1"/>
    <dgm:cxn modelId="{3A40E790-F95C-435E-900C-0BB9CD70F7DA}" srcId="{58EB0A3E-AE82-498C-8AF5-8FE839D0790E}" destId="{0F1AA4FB-4327-4CA8-BF49-1513AE8C2699}" srcOrd="1" destOrd="0" parTransId="{393CEEA6-DD16-466E-93FB-CC638C3CB0BB}" sibTransId="{C8B2EE57-A68C-4EA1-A03D-764C3462DC83}"/>
    <dgm:cxn modelId="{22427AA8-6EE1-4B00-8460-AF084E53C977}" type="presOf" srcId="{7429A582-3A9B-408C-A19E-D34BB7FDFAA4}" destId="{5D218792-0ACA-406F-A63E-ADC1837F215C}" srcOrd="0" destOrd="0" presId="urn:microsoft.com/office/officeart/2005/8/layout/list1"/>
    <dgm:cxn modelId="{F02695BC-E620-4C16-8CA9-C7DB4B4537AF}" type="presOf" srcId="{58EB0A3E-AE82-498C-8AF5-8FE839D0790E}" destId="{DD261AD2-59B5-49FA-986C-1A9043B191B7}" srcOrd="0" destOrd="0" presId="urn:microsoft.com/office/officeart/2005/8/layout/list1"/>
    <dgm:cxn modelId="{295765E3-970D-4A73-BF31-8127E89DDB6B}" srcId="{58EB0A3E-AE82-498C-8AF5-8FE839D0790E}" destId="{7429A582-3A9B-408C-A19E-D34BB7FDFAA4}" srcOrd="0" destOrd="0" parTransId="{6467BC6C-C4ED-483A-95EF-AABF28B977F8}" sibTransId="{03D05432-C8B1-473F-BD99-C69F6348E66F}"/>
    <dgm:cxn modelId="{210F9DE5-24D7-4F43-9F58-F62FDDEBF274}" type="presOf" srcId="{8AFDDC3A-A4E7-4220-83ED-611AED650DBB}" destId="{5D218792-0ACA-406F-A63E-ADC1837F215C}" srcOrd="0" destOrd="2" presId="urn:microsoft.com/office/officeart/2005/8/layout/list1"/>
    <dgm:cxn modelId="{5D4129FB-8D44-4B29-9EB6-F7C74FA0D3E5}" srcId="{58EB0A3E-AE82-498C-8AF5-8FE839D0790E}" destId="{095D3A6C-4788-412A-BC67-A3D3FE7DE3AE}" srcOrd="3" destOrd="0" parTransId="{D32888E2-92D4-41CC-A045-231B75B08E02}" sibTransId="{809BDBCD-265D-4C71-829F-047F164E1838}"/>
    <dgm:cxn modelId="{864297F0-C868-4302-AED4-F9EEA1BCF37F}" type="presParOf" srcId="{46366DF2-50F0-4226-B7AD-91FF35852586}" destId="{CE1CD168-6D32-4D8A-AA2C-AEA6D49DC119}" srcOrd="0" destOrd="0" presId="urn:microsoft.com/office/officeart/2005/8/layout/list1"/>
    <dgm:cxn modelId="{4849A617-8B8B-40FF-B3A6-421411F2A98D}" type="presParOf" srcId="{CE1CD168-6D32-4D8A-AA2C-AEA6D49DC119}" destId="{DD261AD2-59B5-49FA-986C-1A9043B191B7}" srcOrd="0" destOrd="0" presId="urn:microsoft.com/office/officeart/2005/8/layout/list1"/>
    <dgm:cxn modelId="{3A7EEA85-02F0-440D-9121-809C4C517FAE}" type="presParOf" srcId="{CE1CD168-6D32-4D8A-AA2C-AEA6D49DC119}" destId="{1FC221FF-20C7-438A-AA2C-09C85E61B9E6}" srcOrd="1" destOrd="0" presId="urn:microsoft.com/office/officeart/2005/8/layout/list1"/>
    <dgm:cxn modelId="{B5C39E33-31AB-4D98-9CF1-8DB66AE90637}" type="presParOf" srcId="{46366DF2-50F0-4226-B7AD-91FF35852586}" destId="{2D57E496-F674-4B53-B224-A0651E2A75E9}" srcOrd="1" destOrd="0" presId="urn:microsoft.com/office/officeart/2005/8/layout/list1"/>
    <dgm:cxn modelId="{B54BCF13-29D7-482C-A047-FCD99AB83FD5}" type="presParOf" srcId="{46366DF2-50F0-4226-B7AD-91FF35852586}" destId="{5D218792-0ACA-406F-A63E-ADC1837F215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18792-0ACA-406F-A63E-ADC1837F215C}">
      <dsp:nvSpPr>
        <dsp:cNvPr id="0" name=""/>
        <dsp:cNvSpPr/>
      </dsp:nvSpPr>
      <dsp:spPr>
        <a:xfrm>
          <a:off x="0" y="1689401"/>
          <a:ext cx="3705254" cy="163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144000" rIns="0" bIns="0" numCol="1" spcCol="1270" anchor="t" anchorCtr="0">
          <a:noAutofit/>
        </a:bodyPr>
        <a:lstStyle/>
        <a:p>
          <a:pPr marL="228600" lvl="1" indent="-228600" algn="l" defTabSz="889000">
            <a:lnSpc>
              <a:spcPct val="90000"/>
            </a:lnSpc>
            <a:spcBef>
              <a:spcPct val="0"/>
            </a:spcBef>
            <a:spcAft>
              <a:spcPct val="15000"/>
            </a:spcAft>
            <a:buChar char="•"/>
          </a:pPr>
          <a:r>
            <a:rPr lang="en-IN" sz="2000" kern="1200"/>
            <a:t>Quadratic Equation</a:t>
          </a:r>
        </a:p>
        <a:p>
          <a:pPr marL="228600" lvl="1" indent="-228600" algn="l" defTabSz="889000">
            <a:lnSpc>
              <a:spcPct val="90000"/>
            </a:lnSpc>
            <a:spcBef>
              <a:spcPct val="0"/>
            </a:spcBef>
            <a:spcAft>
              <a:spcPct val="15000"/>
            </a:spcAft>
            <a:buChar char="•"/>
          </a:pPr>
          <a:r>
            <a:rPr lang="en-IN" sz="2000" kern="1200"/>
            <a:t>Odd or even</a:t>
          </a:r>
        </a:p>
        <a:p>
          <a:pPr marL="228600" lvl="1" indent="-228600" algn="l" defTabSz="889000">
            <a:lnSpc>
              <a:spcPct val="90000"/>
            </a:lnSpc>
            <a:spcBef>
              <a:spcPct val="0"/>
            </a:spcBef>
            <a:spcAft>
              <a:spcPct val="15000"/>
            </a:spcAft>
            <a:buChar char="•"/>
          </a:pPr>
          <a:r>
            <a:rPr lang="en-IN" sz="2000" kern="1200"/>
            <a:t>Grades for marks</a:t>
          </a:r>
        </a:p>
        <a:p>
          <a:pPr marL="228600" lvl="1" indent="-228600" algn="l" defTabSz="889000">
            <a:lnSpc>
              <a:spcPct val="90000"/>
            </a:lnSpc>
            <a:spcBef>
              <a:spcPct val="0"/>
            </a:spcBef>
            <a:spcAft>
              <a:spcPct val="15000"/>
            </a:spcAft>
            <a:buChar char="•"/>
          </a:pPr>
          <a:r>
            <a:rPr lang="en-IN" sz="2000" kern="1200"/>
            <a:t>Tut1</a:t>
          </a:r>
        </a:p>
      </dsp:txBody>
      <dsp:txXfrm>
        <a:off x="0" y="1689401"/>
        <a:ext cx="3705254" cy="1638000"/>
      </dsp:txXfrm>
    </dsp:sp>
    <dsp:sp modelId="{1FC221FF-20C7-438A-AA2C-09C85E61B9E6}">
      <dsp:nvSpPr>
        <dsp:cNvPr id="0" name=""/>
        <dsp:cNvSpPr/>
      </dsp:nvSpPr>
      <dsp:spPr>
        <a:xfrm>
          <a:off x="185262" y="1444095"/>
          <a:ext cx="1565232" cy="360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IN" sz="2400" kern="1200"/>
            <a:t>Exercises</a:t>
          </a:r>
        </a:p>
      </dsp:txBody>
      <dsp:txXfrm>
        <a:off x="202836" y="1461669"/>
        <a:ext cx="1530084" cy="32485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12-08-2024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ogramiz.com/python-programming/break-continu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ogramiz.com/python-programming/break-continu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Python break and continue (With Examples) (programiz.com)</a:t>
            </a:r>
            <a:endParaRPr lang="en-IN"/>
          </a:p>
        </p:txBody>
      </p:sp>
      <p:sp>
        <p:nvSpPr>
          <p:cNvPr id="4" name="Slide Number Placeholder 3"/>
          <p:cNvSpPr>
            <a:spLocks noGrp="1"/>
          </p:cNvSpPr>
          <p:nvPr>
            <p:ph type="sldNum" sz="quarter" idx="5"/>
          </p:nvPr>
        </p:nvSpPr>
        <p:spPr/>
        <p:txBody>
          <a:bodyPr/>
          <a:lstStyle/>
          <a:p>
            <a:fld id="{BC433DB3-0243-45D5-87FD-27D2F51D2003}" type="slidenum">
              <a:rPr lang="en-IN" smtClean="0"/>
              <a:t>52</a:t>
            </a:fld>
            <a:endParaRPr lang="en-IN"/>
          </a:p>
        </p:txBody>
      </p:sp>
    </p:spTree>
    <p:extLst>
      <p:ext uri="{BB962C8B-B14F-4D97-AF65-F5344CB8AC3E}">
        <p14:creationId xmlns:p14="http://schemas.microsoft.com/office/powerpoint/2010/main" val="360331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Python break and continue (With Examples) (programiz.com)</a:t>
            </a:r>
            <a:endParaRPr lang="en-IN"/>
          </a:p>
        </p:txBody>
      </p:sp>
      <p:sp>
        <p:nvSpPr>
          <p:cNvPr id="4" name="Slide Number Placeholder 3"/>
          <p:cNvSpPr>
            <a:spLocks noGrp="1"/>
          </p:cNvSpPr>
          <p:nvPr>
            <p:ph type="sldNum" sz="quarter" idx="5"/>
          </p:nvPr>
        </p:nvSpPr>
        <p:spPr/>
        <p:txBody>
          <a:bodyPr/>
          <a:lstStyle/>
          <a:p>
            <a:fld id="{BC433DB3-0243-45D5-87FD-27D2F51D2003}" type="slidenum">
              <a:rPr lang="en-IN" smtClean="0"/>
              <a:t>53</a:t>
            </a:fld>
            <a:endParaRPr lang="en-IN"/>
          </a:p>
        </p:txBody>
      </p:sp>
    </p:spTree>
    <p:extLst>
      <p:ext uri="{BB962C8B-B14F-4D97-AF65-F5344CB8AC3E}">
        <p14:creationId xmlns:p14="http://schemas.microsoft.com/office/powerpoint/2010/main" val="1495699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a:t>Click to edit Master title style</a:t>
            </a:r>
            <a:endParaRPr lang="en-IN"/>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218656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US"/>
              <a:t>Click to edit Master title style</a:t>
            </a:r>
            <a:endParaRPr lang="en-IN"/>
          </a:p>
        </p:txBody>
      </p:sp>
      <p:sp>
        <p:nvSpPr>
          <p:cNvPr id="4" name="Content Placeholder 3"/>
          <p:cNvSpPr>
            <a:spLocks noGrp="1"/>
          </p:cNvSpPr>
          <p:nvPr>
            <p:ph sz="half" idx="2"/>
          </p:nvPr>
        </p:nvSpPr>
        <p:spPr>
          <a:xfrm>
            <a:off x="180654" y="1101273"/>
            <a:ext cx="4288604" cy="5544454"/>
          </a:xfrm>
          <a:solidFill>
            <a:schemeClr val="accent1">
              <a:lumMod val="20000"/>
              <a:lumOff val="80000"/>
            </a:schemeClr>
          </a:solidFill>
        </p:spPr>
        <p:txBody>
          <a:bodyPr lIns="0" tIns="0" rIns="0" bIns="0"/>
          <a:lstStyle>
            <a:lvl1pPr marL="0" indent="0">
              <a:buNone/>
              <a:defRPr sz="1800">
                <a:latin typeface="Consolas" panose="020B0609020204030204" pitchFamily="49" charset="0"/>
              </a:defRPr>
            </a:lvl1pPr>
            <a:lvl2pPr>
              <a:defRPr sz="2000"/>
            </a:lvl2pPr>
            <a:lvl3pPr>
              <a:defRPr sz="1800"/>
            </a:lvl3pPr>
            <a:lvl4pPr>
              <a:defRPr sz="1600"/>
            </a:lvl4pPr>
            <a:lvl5pPr marL="1828800" indent="0">
              <a:buFontTx/>
              <a:buNone/>
              <a:defRPr sz="1600"/>
            </a:lvl5pPr>
            <a:lvl6pPr>
              <a:defRPr sz="1600"/>
            </a:lvl6pPr>
            <a:lvl7pPr>
              <a:defRPr sz="1600"/>
            </a:lvl7pPr>
            <a:lvl8pPr>
              <a:defRPr sz="1600"/>
            </a:lvl8pPr>
            <a:lvl9pPr>
              <a:defRPr sz="1600"/>
            </a:lvl9pPr>
          </a:lstStyle>
          <a:p>
            <a:pPr lvl="0"/>
            <a:endParaRPr lang="en-IN"/>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7" name="Content Placeholder 3">
            <a:extLst>
              <a:ext uri="{FF2B5EF4-FFF2-40B4-BE49-F238E27FC236}">
                <a16:creationId xmlns:a16="http://schemas.microsoft.com/office/drawing/2014/main" id="{E8C0671A-3236-A5FC-F7A1-0EC948FDA98E}"/>
              </a:ext>
            </a:extLst>
          </p:cNvPr>
          <p:cNvSpPr>
            <a:spLocks noGrp="1"/>
          </p:cNvSpPr>
          <p:nvPr>
            <p:ph sz="half" idx="10"/>
          </p:nvPr>
        </p:nvSpPr>
        <p:spPr>
          <a:xfrm>
            <a:off x="4674742" y="1101273"/>
            <a:ext cx="4288604" cy="5544454"/>
          </a:xfrm>
          <a:solidFill>
            <a:schemeClr val="accent3">
              <a:lumMod val="20000"/>
              <a:lumOff val="80000"/>
            </a:schemeClr>
          </a:solidFill>
        </p:spPr>
        <p:txBody>
          <a:bodyPr lIns="0" tIns="0" rIns="0" bIns="0"/>
          <a:lstStyle>
            <a:lvl1pPr marL="0" indent="0">
              <a:buNone/>
              <a:defRPr sz="1800">
                <a:latin typeface="Consolas" panose="020B0609020204030204" pitchFamily="49" charset="0"/>
              </a:defRPr>
            </a:lvl1pPr>
            <a:lvl2pPr>
              <a:defRPr sz="2000"/>
            </a:lvl2pPr>
            <a:lvl3pPr>
              <a:defRPr sz="1800"/>
            </a:lvl3pPr>
            <a:lvl4pPr>
              <a:defRPr sz="1600"/>
            </a:lvl4pPr>
            <a:lvl5pPr marL="1828800" indent="0">
              <a:buFontTx/>
              <a:buNone/>
              <a:defRPr sz="1600"/>
            </a:lvl5pPr>
            <a:lvl6pPr>
              <a:defRPr sz="1600"/>
            </a:lvl6pPr>
            <a:lvl7pPr>
              <a:defRPr sz="1600"/>
            </a:lvl7pPr>
            <a:lvl8pPr>
              <a:defRPr sz="1600"/>
            </a:lvl8pPr>
            <a:lvl9pPr>
              <a:defRPr sz="1600"/>
            </a:lvl9pPr>
          </a:lstStyle>
          <a:p>
            <a:pPr lvl="0"/>
            <a:endParaRPr lang="en-IN"/>
          </a:p>
        </p:txBody>
      </p:sp>
    </p:spTree>
    <p:extLst>
      <p:ext uri="{BB962C8B-B14F-4D97-AF65-F5344CB8AC3E}">
        <p14:creationId xmlns:p14="http://schemas.microsoft.com/office/powerpoint/2010/main" val="26189229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a:t>Thanks…</a:t>
            </a:r>
            <a:endParaRPr lang="en-IN"/>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DC9BA6F-D6C3-482A-918A-8CD20D554AA8}" type="slidenum">
              <a:rPr lang="en-US" altLang="en-US"/>
              <a:pPr/>
              <a:t>‹#›</a:t>
            </a:fld>
            <a:endParaRPr lang="en-US" altLang="en-US"/>
          </a:p>
        </p:txBody>
      </p:sp>
    </p:spTree>
    <p:extLst>
      <p:ext uri="{BB962C8B-B14F-4D97-AF65-F5344CB8AC3E}">
        <p14:creationId xmlns:p14="http://schemas.microsoft.com/office/powerpoint/2010/main" val="33045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BC70-CAB7-4C0A-200B-79720F81EA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14F42E-684C-2581-453A-A6D70AB27555}"/>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ABE2A3E8-8624-19F0-4E4A-E0873CDE8C03}"/>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9D5FD34-8F0A-C1E0-9B75-3DBFF473B885}"/>
              </a:ext>
            </a:extLst>
          </p:cNvPr>
          <p:cNvSpPr>
            <a:spLocks noGrp="1"/>
          </p:cNvSpPr>
          <p:nvPr>
            <p:ph type="sldNum" sz="quarter" idx="12"/>
          </p:nvPr>
        </p:nvSpPr>
        <p:spPr/>
        <p:txBody>
          <a:bodyPr/>
          <a:lstStyle>
            <a:lvl1pPr>
              <a:defRPr/>
            </a:lvl1pPr>
          </a:lstStyle>
          <a:p>
            <a:fld id="{56DA913E-2AC1-4FD2-AE54-F81F37EE5A4A}" type="slidenum">
              <a:rPr lang="en-US" altLang="en-US"/>
              <a:pPr/>
              <a:t>‹#›</a:t>
            </a:fld>
            <a:endParaRPr lang="en-US" altLang="en-US"/>
          </a:p>
        </p:txBody>
      </p:sp>
    </p:spTree>
    <p:extLst>
      <p:ext uri="{BB962C8B-B14F-4D97-AF65-F5344CB8AC3E}">
        <p14:creationId xmlns:p14="http://schemas.microsoft.com/office/powerpoint/2010/main" val="655031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8/12/2024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 id="2147483709" r:id="rId6"/>
    <p:sldLayoutId id="2147483710" r:id="rId7"/>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statista.com/statistics/793628/worldwide-developer-survey-most-used-languag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097833" y="1111751"/>
            <a:ext cx="7247166" cy="499336"/>
          </a:xfrm>
        </p:spPr>
        <p:txBody>
          <a:bodyPr/>
          <a:lstStyle>
            <a:lvl1pPr algn="ctr">
              <a:defRPr sz="2800" b="1">
                <a:latin typeface="+mn-lt"/>
              </a:defRPr>
            </a:lvl1pPr>
          </a:lstStyle>
          <a:p>
            <a:r>
              <a:rPr lang="en-IN" dirty="0"/>
              <a:t>Numerical Analysis &amp; Computer Programming</a:t>
            </a:r>
          </a:p>
        </p:txBody>
      </p:sp>
      <p:sp>
        <p:nvSpPr>
          <p:cNvPr id="9" name="Text Placeholder 2"/>
          <p:cNvSpPr>
            <a:spLocks noGrp="1"/>
          </p:cNvSpPr>
          <p:nvPr>
            <p:ph type="body" idx="4294967295"/>
          </p:nvPr>
        </p:nvSpPr>
        <p:spPr>
          <a:xfrm>
            <a:off x="1097833" y="3224241"/>
            <a:ext cx="7247166" cy="423370"/>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 Arumugam </a:t>
            </a:r>
            <a:r>
              <a:rPr lang="x-none"/>
              <a:t>(आरुमुगम)</a:t>
            </a:r>
          </a:p>
        </p:txBody>
      </p:sp>
      <p:sp>
        <p:nvSpPr>
          <p:cNvPr id="14" name="Text Placeholder 2"/>
          <p:cNvSpPr>
            <a:spLocks noGrp="1"/>
          </p:cNvSpPr>
          <p:nvPr>
            <p:ph type="body" idx="4294967295"/>
          </p:nvPr>
        </p:nvSpPr>
        <p:spPr>
          <a:xfrm>
            <a:off x="1097833" y="3647611"/>
            <a:ext cx="7247166" cy="1194020"/>
          </a:xfrm>
        </p:spPr>
        <p:txBody>
          <a:bodyPr anchor="b"/>
          <a:lstStyle>
            <a:lvl1pPr marL="0" indent="0" algn="ctr">
              <a:buNone/>
              <a:defRPr sz="18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Department of Physics</a:t>
            </a:r>
          </a:p>
          <a:p>
            <a:pPr lvl="0"/>
            <a:r>
              <a:rPr lang="en-US"/>
              <a:t>arumugam@ph.iitr.ac.in</a:t>
            </a:r>
          </a:p>
          <a:p>
            <a:pPr lvl="0"/>
            <a:r>
              <a:rPr lang="en-US"/>
              <a:t>Phone: 8979890366 </a:t>
            </a:r>
          </a:p>
        </p:txBody>
      </p:sp>
      <p:sp>
        <p:nvSpPr>
          <p:cNvPr id="15" name="Text Placeholder 2"/>
          <p:cNvSpPr>
            <a:spLocks noGrp="1"/>
          </p:cNvSpPr>
          <p:nvPr>
            <p:ph type="body" idx="4294967295"/>
          </p:nvPr>
        </p:nvSpPr>
        <p:spPr>
          <a:xfrm>
            <a:off x="1097833" y="2479348"/>
            <a:ext cx="7247166" cy="423370"/>
          </a:xfrm>
        </p:spPr>
        <p:txBody>
          <a:bodyPr anchor="b"/>
          <a:lstStyle>
            <a:lvl1pPr marL="0" indent="0" algn="ctr">
              <a:buNone/>
              <a:defRPr sz="2000" b="1" i="1">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With Python</a:t>
            </a:r>
          </a:p>
        </p:txBody>
      </p:sp>
      <p:sp>
        <p:nvSpPr>
          <p:cNvPr id="4" name="Text Placeholder 2">
            <a:extLst>
              <a:ext uri="{FF2B5EF4-FFF2-40B4-BE49-F238E27FC236}">
                <a16:creationId xmlns:a16="http://schemas.microsoft.com/office/drawing/2014/main" id="{C6310061-D790-E081-C0FB-9A9607025DCC}"/>
              </a:ext>
            </a:extLst>
          </p:cNvPr>
          <p:cNvSpPr txBox="1">
            <a:spLocks/>
          </p:cNvSpPr>
          <p:nvPr/>
        </p:nvSpPr>
        <p:spPr bwMode="auto">
          <a:xfrm>
            <a:off x="1097833" y="1994294"/>
            <a:ext cx="7247166" cy="42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ctr" rtl="0" eaLnBrk="1" fontAlgn="base" hangingPunct="1">
              <a:spcBef>
                <a:spcPct val="20000"/>
              </a:spcBef>
              <a:spcAft>
                <a:spcPct val="0"/>
              </a:spcAft>
              <a:buFont typeface="Arial" charset="0"/>
              <a:buNone/>
              <a:defRPr sz="2000" b="1" i="1" kern="1200">
                <a:solidFill>
                  <a:srgbClr val="000099"/>
                </a:solidFill>
                <a:latin typeface="+mn-lt"/>
                <a:ea typeface="+mn-ea"/>
                <a:cs typeface="+mn-cs"/>
              </a:defRPr>
            </a:lvl1pPr>
            <a:lvl2pPr marL="457200" indent="0" algn="l" rtl="0" eaLnBrk="1" fontAlgn="base" hangingPunct="1">
              <a:spcBef>
                <a:spcPct val="20000"/>
              </a:spcBef>
              <a:spcAft>
                <a:spcPct val="0"/>
              </a:spcAft>
              <a:buFont typeface="Arial" charset="0"/>
              <a:buNone/>
              <a:defRPr sz="2000" b="1" kern="1200">
                <a:solidFill>
                  <a:schemeClr val="tx1"/>
                </a:solidFill>
                <a:latin typeface="+mn-lt"/>
                <a:ea typeface="+mn-ea"/>
                <a:cs typeface="+mn-cs"/>
              </a:defRPr>
            </a:lvl2pPr>
            <a:lvl3pPr marL="914400" indent="0" algn="l" rtl="0" eaLnBrk="1" fontAlgn="base" hangingPunct="1">
              <a:spcBef>
                <a:spcPct val="20000"/>
              </a:spcBef>
              <a:spcAft>
                <a:spcPct val="0"/>
              </a:spcAft>
              <a:buFont typeface="Arial" charset="0"/>
              <a:buNone/>
              <a:defRPr sz="1800" b="1" kern="1200">
                <a:solidFill>
                  <a:schemeClr val="tx1"/>
                </a:solidFill>
                <a:latin typeface="+mn-lt"/>
                <a:ea typeface="+mn-ea"/>
                <a:cs typeface="+mn-cs"/>
              </a:defRPr>
            </a:lvl3pPr>
            <a:lvl4pPr marL="1371600" indent="0" algn="l" rtl="0" eaLnBrk="1" fontAlgn="base" hangingPunct="1">
              <a:spcBef>
                <a:spcPct val="20000"/>
              </a:spcBef>
              <a:spcAft>
                <a:spcPct val="0"/>
              </a:spcAft>
              <a:buFont typeface="Arial" charset="0"/>
              <a:buNone/>
              <a:defRPr sz="1600" b="1" kern="1200">
                <a:solidFill>
                  <a:schemeClr val="tx1"/>
                </a:solidFill>
                <a:latin typeface="+mn-lt"/>
                <a:ea typeface="+mn-ea"/>
                <a:cs typeface="+mn-cs"/>
              </a:defRPr>
            </a:lvl4pPr>
            <a:lvl5pPr marL="1828800" indent="0" algn="l" rtl="0" eaLnBrk="1" fontAlgn="base" hangingPunct="1">
              <a:spcBef>
                <a:spcPct val="20000"/>
              </a:spcBef>
              <a:spcAft>
                <a:spcPct val="0"/>
              </a:spcAft>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800" i="0" dirty="0">
                <a:latin typeface="Book Antiqua"/>
              </a:rPr>
              <a:t>Part 1: Basics of Programming</a:t>
            </a:r>
          </a:p>
        </p:txBody>
      </p:sp>
    </p:spTree>
    <p:extLst>
      <p:ext uri="{BB962C8B-B14F-4D97-AF65-F5344CB8AC3E}">
        <p14:creationId xmlns:p14="http://schemas.microsoft.com/office/powerpoint/2010/main" val="20267720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034-5811-D482-5DDF-F96B4D206F1A}"/>
              </a:ext>
            </a:extLst>
          </p:cNvPr>
          <p:cNvSpPr>
            <a:spLocks noGrp="1"/>
          </p:cNvSpPr>
          <p:nvPr>
            <p:ph type="title"/>
          </p:nvPr>
        </p:nvSpPr>
        <p:spPr/>
        <p:txBody>
          <a:bodyPr/>
          <a:lstStyle/>
          <a:p>
            <a:r>
              <a:rPr lang="en-US"/>
              <a:t>A motherboard</a:t>
            </a:r>
          </a:p>
        </p:txBody>
      </p:sp>
      <p:pic>
        <p:nvPicPr>
          <p:cNvPr id="3074" name="Picture 2" descr="GA-990XA-UD3｜GIGABYTE">
            <a:extLst>
              <a:ext uri="{FF2B5EF4-FFF2-40B4-BE49-F238E27FC236}">
                <a16:creationId xmlns:a16="http://schemas.microsoft.com/office/drawing/2014/main" id="{71CC8396-2D5E-EBD2-1A32-36AC12FB467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654" y="768442"/>
            <a:ext cx="8613913" cy="608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740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Compiler vs Interpreter</a:t>
            </a:r>
          </a:p>
        </p:txBody>
      </p:sp>
      <p:pic>
        <p:nvPicPr>
          <p:cNvPr id="4" name="Picture 3"/>
          <p:cNvPicPr>
            <a:picLocks noChangeAspect="1"/>
          </p:cNvPicPr>
          <p:nvPr/>
        </p:nvPicPr>
        <p:blipFill>
          <a:blip r:embed="rId2"/>
          <a:stretch>
            <a:fillRect/>
          </a:stretch>
        </p:blipFill>
        <p:spPr>
          <a:xfrm>
            <a:off x="1487942" y="1023746"/>
            <a:ext cx="6359273" cy="2761874"/>
          </a:xfrm>
          <a:prstGeom prst="rect">
            <a:avLst/>
          </a:prstGeom>
        </p:spPr>
      </p:pic>
      <p:pic>
        <p:nvPicPr>
          <p:cNvPr id="5" name="Picture 4"/>
          <p:cNvPicPr>
            <a:picLocks noChangeAspect="1"/>
          </p:cNvPicPr>
          <p:nvPr/>
        </p:nvPicPr>
        <p:blipFill>
          <a:blip r:embed="rId3"/>
          <a:stretch>
            <a:fillRect/>
          </a:stretch>
        </p:blipFill>
        <p:spPr>
          <a:xfrm>
            <a:off x="2667328" y="4051789"/>
            <a:ext cx="4000500" cy="2571750"/>
          </a:xfrm>
          <a:prstGeom prst="rect">
            <a:avLst/>
          </a:prstGeom>
        </p:spPr>
      </p:pic>
    </p:spTree>
    <p:extLst>
      <p:ext uri="{BB962C8B-B14F-4D97-AF65-F5344CB8AC3E}">
        <p14:creationId xmlns:p14="http://schemas.microsoft.com/office/powerpoint/2010/main" val="30448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Data types</a:t>
            </a:r>
          </a:p>
        </p:txBody>
      </p:sp>
      <p:sp>
        <p:nvSpPr>
          <p:cNvPr id="3" name="Content Placeholder 2"/>
          <p:cNvSpPr>
            <a:spLocks noGrp="1"/>
          </p:cNvSpPr>
          <p:nvPr>
            <p:ph sz="half" idx="2"/>
          </p:nvPr>
        </p:nvSpPr>
        <p:spPr/>
        <p:txBody>
          <a:bodyPr/>
          <a:lstStyle/>
          <a:p>
            <a:pPr>
              <a:spcBef>
                <a:spcPts val="1200"/>
              </a:spcBef>
            </a:pPr>
            <a:r>
              <a:rPr lang="en-IN" sz="2000" b="1">
                <a:latin typeface="+mn-lt"/>
              </a:rPr>
              <a:t>Integers</a:t>
            </a:r>
            <a:r>
              <a:rPr lang="en-IN" sz="2000">
                <a:latin typeface="+mn-lt"/>
              </a:rPr>
              <a:t>: Integers are 32 bits long,–2</a:t>
            </a:r>
            <a:r>
              <a:rPr lang="en-IN" sz="2000" baseline="30000">
                <a:latin typeface="+mn-lt"/>
              </a:rPr>
              <a:t>32</a:t>
            </a:r>
            <a:r>
              <a:rPr lang="en-IN" sz="2000">
                <a:latin typeface="+mn-lt"/>
              </a:rPr>
              <a:t> to 2</a:t>
            </a:r>
            <a:r>
              <a:rPr lang="en-IN" sz="2000" baseline="30000">
                <a:latin typeface="+mn-lt"/>
              </a:rPr>
              <a:t>32</a:t>
            </a:r>
            <a:r>
              <a:rPr lang="en-IN" sz="2000">
                <a:latin typeface="+mn-lt"/>
              </a:rPr>
              <a:t> – 1.</a:t>
            </a:r>
          </a:p>
          <a:p>
            <a:pPr>
              <a:spcBef>
                <a:spcPts val="1200"/>
              </a:spcBef>
            </a:pPr>
            <a:r>
              <a:rPr lang="en-IN" sz="2000" b="1">
                <a:latin typeface="+mn-lt"/>
              </a:rPr>
              <a:t>Long Integers</a:t>
            </a:r>
            <a:r>
              <a:rPr lang="en-IN" sz="2000">
                <a:latin typeface="+mn-lt"/>
              </a:rPr>
              <a:t>: unlimited precision, limited by the memory</a:t>
            </a:r>
          </a:p>
          <a:p>
            <a:pPr>
              <a:spcBef>
                <a:spcPts val="1200"/>
              </a:spcBef>
            </a:pPr>
            <a:r>
              <a:rPr lang="en-IN" sz="2000" b="1">
                <a:latin typeface="+mn-lt"/>
              </a:rPr>
              <a:t>Floating Point Numbers</a:t>
            </a:r>
            <a:r>
              <a:rPr lang="en-IN" sz="2000">
                <a:latin typeface="+mn-lt"/>
              </a:rPr>
              <a:t>: Floating-point numbers are also known as </a:t>
            </a:r>
            <a:r>
              <a:rPr lang="en-IN" sz="2000" b="1">
                <a:latin typeface="+mn-lt"/>
              </a:rPr>
              <a:t>double-precision numbers </a:t>
            </a:r>
            <a:r>
              <a:rPr lang="en-IN" sz="2000">
                <a:latin typeface="+mn-lt"/>
              </a:rPr>
              <a:t>and use 64 bits.</a:t>
            </a:r>
          </a:p>
          <a:p>
            <a:pPr>
              <a:spcBef>
                <a:spcPts val="1200"/>
              </a:spcBef>
            </a:pPr>
            <a:r>
              <a:rPr lang="en-IN" sz="2000" b="1">
                <a:latin typeface="+mn-lt"/>
              </a:rPr>
              <a:t>Boolean</a:t>
            </a:r>
            <a:r>
              <a:rPr lang="en-IN" sz="2000">
                <a:latin typeface="+mn-lt"/>
              </a:rPr>
              <a:t>: It can hold only one of two possible values: True or False.</a:t>
            </a:r>
          </a:p>
          <a:p>
            <a:pPr>
              <a:spcBef>
                <a:spcPts val="1200"/>
              </a:spcBef>
            </a:pPr>
            <a:r>
              <a:rPr lang="en-IN" sz="2000" b="1">
                <a:latin typeface="+mn-lt"/>
              </a:rPr>
              <a:t>Complex Number</a:t>
            </a:r>
            <a:r>
              <a:rPr lang="en-IN" sz="2000">
                <a:latin typeface="+mn-lt"/>
              </a:rPr>
              <a:t>: has a real and an imaginary component, both represented by float types. 2+3j is a complex number.</a:t>
            </a:r>
          </a:p>
          <a:p>
            <a:pPr>
              <a:spcBef>
                <a:spcPts val="1200"/>
              </a:spcBef>
            </a:pPr>
            <a:r>
              <a:rPr lang="en-IN" sz="2000" b="1">
                <a:latin typeface="+mn-lt"/>
              </a:rPr>
              <a:t>Strings</a:t>
            </a:r>
            <a:r>
              <a:rPr lang="en-IN" sz="2000">
                <a:latin typeface="+mn-lt"/>
              </a:rPr>
              <a:t>: Sequences of Unicode characters.</a:t>
            </a:r>
          </a:p>
          <a:p>
            <a:pPr>
              <a:spcBef>
                <a:spcPts val="1200"/>
              </a:spcBef>
            </a:pPr>
            <a:r>
              <a:rPr lang="en-IN" sz="2000" b="1">
                <a:latin typeface="+mn-lt"/>
              </a:rPr>
              <a:t>Lists</a:t>
            </a:r>
            <a:r>
              <a:rPr lang="en-IN" sz="2000">
                <a:latin typeface="+mn-lt"/>
              </a:rPr>
              <a:t>: Ordered sequences of values.</a:t>
            </a:r>
          </a:p>
          <a:p>
            <a:pPr>
              <a:spcBef>
                <a:spcPts val="1200"/>
              </a:spcBef>
            </a:pPr>
            <a:r>
              <a:rPr lang="en-IN" sz="2000" b="1">
                <a:latin typeface="+mn-lt"/>
              </a:rPr>
              <a:t>Tuples</a:t>
            </a:r>
            <a:r>
              <a:rPr lang="en-IN" sz="2000">
                <a:latin typeface="+mn-lt"/>
              </a:rPr>
              <a:t>: Ordered, immutable sequences of values.</a:t>
            </a:r>
          </a:p>
          <a:p>
            <a:pPr>
              <a:spcBef>
                <a:spcPts val="1200"/>
              </a:spcBef>
            </a:pPr>
            <a:r>
              <a:rPr lang="en-IN" sz="2000" b="1">
                <a:latin typeface="+mn-lt"/>
              </a:rPr>
              <a:t>Sets</a:t>
            </a:r>
            <a:r>
              <a:rPr lang="en-IN" sz="2000">
                <a:latin typeface="+mn-lt"/>
              </a:rPr>
              <a:t>: Unordered collections of values.</a:t>
            </a:r>
          </a:p>
          <a:p>
            <a:pPr>
              <a:spcBef>
                <a:spcPts val="1200"/>
              </a:spcBef>
            </a:pPr>
            <a:r>
              <a:rPr lang="en-IN" sz="2000" b="1">
                <a:latin typeface="+mn-lt"/>
              </a:rPr>
              <a:t>Dictionaries</a:t>
            </a:r>
            <a:r>
              <a:rPr lang="en-IN" sz="2000">
                <a:latin typeface="+mn-lt"/>
              </a:rPr>
              <a:t>: Unordered collections of key-value pairs.</a:t>
            </a:r>
          </a:p>
        </p:txBody>
      </p:sp>
    </p:spTree>
    <p:extLst>
      <p:ext uri="{BB962C8B-B14F-4D97-AF65-F5344CB8AC3E}">
        <p14:creationId xmlns:p14="http://schemas.microsoft.com/office/powerpoint/2010/main" val="254635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Naming rules</a:t>
            </a:r>
          </a:p>
        </p:txBody>
      </p:sp>
      <p:sp>
        <p:nvSpPr>
          <p:cNvPr id="3" name="Content Placeholder 2"/>
          <p:cNvSpPr>
            <a:spLocks noGrp="1"/>
          </p:cNvSpPr>
          <p:nvPr>
            <p:ph sz="half" idx="2"/>
          </p:nvPr>
        </p:nvSpPr>
        <p:spPr/>
        <p:txBody>
          <a:bodyPr/>
          <a:lstStyle/>
          <a:p>
            <a:pPr>
              <a:spcAft>
                <a:spcPts val="1200"/>
              </a:spcAft>
            </a:pPr>
            <a:r>
              <a:rPr lang="en-US" sz="2000">
                <a:latin typeface="+mn-lt"/>
              </a:rPr>
              <a:t>You can use any names you want, as long as they follow these rules:</a:t>
            </a:r>
          </a:p>
          <a:p>
            <a:pPr>
              <a:spcAft>
                <a:spcPts val="1200"/>
              </a:spcAft>
            </a:pPr>
            <a:r>
              <a:rPr lang="en-US" sz="2000" b="1">
                <a:latin typeface="+mn-lt"/>
              </a:rPr>
              <a:t>Names must start with either a letter or an underscore character ( </a:t>
            </a:r>
            <a:r>
              <a:rPr lang="en-US" sz="2000">
                <a:latin typeface="+mn-lt"/>
              </a:rPr>
              <a:t>_ </a:t>
            </a:r>
            <a:r>
              <a:rPr lang="en-US" sz="2000" b="1">
                <a:latin typeface="+mn-lt"/>
              </a:rPr>
              <a:t>).</a:t>
            </a:r>
          </a:p>
          <a:p>
            <a:pPr>
              <a:spcAft>
                <a:spcPts val="1200"/>
              </a:spcAft>
            </a:pPr>
            <a:r>
              <a:rPr lang="en-US" sz="2000" b="1">
                <a:latin typeface="+mn-lt"/>
              </a:rPr>
              <a:t>You can't use any of Python's </a:t>
            </a:r>
            <a:r>
              <a:rPr lang="en-US" sz="2000" b="1" i="1">
                <a:latin typeface="+mn-lt"/>
              </a:rPr>
              <a:t>reserved words </a:t>
            </a:r>
            <a:r>
              <a:rPr lang="en-US" sz="2000" b="1">
                <a:latin typeface="+mn-lt"/>
              </a:rPr>
              <a:t>or </a:t>
            </a:r>
            <a:r>
              <a:rPr lang="en-US" sz="2000" b="1" i="1">
                <a:latin typeface="+mn-lt"/>
              </a:rPr>
              <a:t>keywords.</a:t>
            </a:r>
          </a:p>
          <a:p>
            <a:pPr marL="358775" indent="0">
              <a:spcAft>
                <a:spcPts val="1200"/>
              </a:spcAft>
              <a:buNone/>
            </a:pPr>
            <a:r>
              <a:rPr lang="en-US" sz="2000">
                <a:latin typeface="+mn-lt"/>
              </a:rPr>
              <a:t>These are words that have specific meanings to Python, such as </a:t>
            </a:r>
            <a:r>
              <a:rPr lang="en-US" sz="2000">
                <a:latin typeface="Consolas" panose="020B0609020204030204" pitchFamily="49" charset="0"/>
              </a:rPr>
              <a:t>if</a:t>
            </a:r>
            <a:r>
              <a:rPr lang="en-US" sz="2000">
                <a:latin typeface="+mn-lt"/>
              </a:rPr>
              <a:t> (which begins </a:t>
            </a:r>
            <a:r>
              <a:rPr lang="en-IN" sz="2000">
                <a:latin typeface="+mn-lt"/>
              </a:rPr>
              <a:t>an </a:t>
            </a:r>
            <a:r>
              <a:rPr lang="en-IN" sz="2000">
                <a:latin typeface="Consolas" panose="020B0609020204030204" pitchFamily="49" charset="0"/>
              </a:rPr>
              <a:t>if</a:t>
            </a:r>
            <a:r>
              <a:rPr lang="en-IN" sz="2000">
                <a:latin typeface="+mn-lt"/>
              </a:rPr>
              <a:t> statement).</a:t>
            </a:r>
          </a:p>
          <a:p>
            <a:pPr>
              <a:spcAft>
                <a:spcPts val="1200"/>
              </a:spcAft>
            </a:pPr>
            <a:r>
              <a:rPr lang="en-US" sz="2000" b="1">
                <a:latin typeface="+mn-lt"/>
              </a:rPr>
              <a:t>Names are case-sensitive. </a:t>
            </a:r>
            <a:r>
              <a:rPr lang="en-US" sz="2000">
                <a:latin typeface="Consolas" panose="020B0609020204030204" pitchFamily="49" charset="0"/>
              </a:rPr>
              <a:t>num</a:t>
            </a:r>
            <a:r>
              <a:rPr lang="en-US" sz="2000">
                <a:latin typeface="+mn-lt"/>
              </a:rPr>
              <a:t> is different from </a:t>
            </a:r>
            <a:r>
              <a:rPr lang="en-US" sz="2000">
                <a:latin typeface="Consolas" panose="020B0609020204030204" pitchFamily="49" charset="0"/>
              </a:rPr>
              <a:t>NUM</a:t>
            </a:r>
            <a:r>
              <a:rPr lang="en-US" sz="2000">
                <a:latin typeface="+mn-lt"/>
              </a:rPr>
              <a:t> and </a:t>
            </a:r>
            <a:r>
              <a:rPr lang="en-US" sz="2000" err="1">
                <a:latin typeface="Consolas" panose="020B0609020204030204" pitchFamily="49" charset="0"/>
              </a:rPr>
              <a:t>nUm</a:t>
            </a:r>
            <a:r>
              <a:rPr lang="en-US" sz="2000" err="1">
                <a:latin typeface="+mn-lt"/>
              </a:rPr>
              <a:t>.</a:t>
            </a:r>
            <a:endParaRPr lang="en-US" sz="2000">
              <a:latin typeface="+mn-lt"/>
            </a:endParaRPr>
          </a:p>
          <a:p>
            <a:pPr>
              <a:spcAft>
                <a:spcPts val="1200"/>
              </a:spcAft>
            </a:pPr>
            <a:r>
              <a:rPr lang="en-US" sz="2000" b="1">
                <a:latin typeface="+mn-lt"/>
              </a:rPr>
              <a:t>By convention, most Python programmers use lowercase for names that stand for values. </a:t>
            </a:r>
            <a:r>
              <a:rPr lang="en-US" sz="2000">
                <a:latin typeface="+mn-lt"/>
              </a:rPr>
              <a:t>They use other rules for names that stand for functions and classes</a:t>
            </a:r>
          </a:p>
          <a:p>
            <a:pPr>
              <a:spcAft>
                <a:spcPts val="1200"/>
              </a:spcAft>
            </a:pPr>
            <a:r>
              <a:rPr lang="en-US" sz="2000">
                <a:latin typeface="+mn-lt"/>
              </a:rPr>
              <a:t> </a:t>
            </a:r>
            <a:r>
              <a:rPr lang="en-US" sz="2000" b="1">
                <a:latin typeface="+mn-lt"/>
              </a:rPr>
              <a:t>It's a Good Idea to use meaningful names. </a:t>
            </a:r>
            <a:r>
              <a:rPr lang="en-US" sz="2000">
                <a:latin typeface="+mn-lt"/>
              </a:rPr>
              <a:t>If you name everything with a single-letter, for example, you may have trouble remembering what the name stands for </a:t>
            </a:r>
            <a:r>
              <a:rPr lang="en-IN" sz="2000">
                <a:latin typeface="+mn-lt"/>
              </a:rPr>
              <a:t>later.</a:t>
            </a:r>
          </a:p>
        </p:txBody>
      </p:sp>
    </p:spTree>
    <p:extLst>
      <p:ext uri="{BB962C8B-B14F-4D97-AF65-F5344CB8AC3E}">
        <p14:creationId xmlns:p14="http://schemas.microsoft.com/office/powerpoint/2010/main" val="4260028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Continuation Lines</a:t>
            </a:r>
          </a:p>
        </p:txBody>
      </p:sp>
      <p:sp>
        <p:nvSpPr>
          <p:cNvPr id="3" name="Content Placeholder 2"/>
          <p:cNvSpPr>
            <a:spLocks noGrp="1"/>
          </p:cNvSpPr>
          <p:nvPr>
            <p:ph sz="half" idx="2"/>
          </p:nvPr>
        </p:nvSpPr>
        <p:spPr/>
        <p:txBody>
          <a:bodyPr/>
          <a:lstStyle/>
          <a:p>
            <a:pPr>
              <a:spcAft>
                <a:spcPts val="1200"/>
              </a:spcAft>
            </a:pPr>
            <a:r>
              <a:rPr lang="en-IN" sz="2000">
                <a:latin typeface="+mn-lt"/>
              </a:rPr>
              <a:t>A </a:t>
            </a:r>
            <a:r>
              <a:rPr lang="en-IN" sz="2000" i="1">
                <a:latin typeface="+mn-lt"/>
              </a:rPr>
              <a:t>physical </a:t>
            </a:r>
            <a:r>
              <a:rPr lang="en-IN" sz="2000">
                <a:latin typeface="+mn-lt"/>
              </a:rPr>
              <a:t>line is a line that you see in a program. </a:t>
            </a:r>
          </a:p>
          <a:p>
            <a:pPr>
              <a:spcAft>
                <a:spcPts val="1200"/>
              </a:spcAft>
            </a:pPr>
            <a:r>
              <a:rPr lang="en-IN" sz="2000">
                <a:latin typeface="+mn-lt"/>
              </a:rPr>
              <a:t>A </a:t>
            </a:r>
            <a:r>
              <a:rPr lang="en-IN" sz="2000" i="1">
                <a:latin typeface="+mn-lt"/>
              </a:rPr>
              <a:t>logical </a:t>
            </a:r>
            <a:r>
              <a:rPr lang="en-IN" sz="2000">
                <a:latin typeface="+mn-lt"/>
              </a:rPr>
              <a:t>line is a single statement. </a:t>
            </a:r>
          </a:p>
          <a:p>
            <a:pPr>
              <a:spcAft>
                <a:spcPts val="1200"/>
              </a:spcAft>
            </a:pPr>
            <a:r>
              <a:rPr lang="en-IN" sz="2000">
                <a:latin typeface="+mn-lt"/>
              </a:rPr>
              <a:t>The end of a physical line marks the end of most statements (No ;). </a:t>
            </a:r>
          </a:p>
          <a:p>
            <a:pPr>
              <a:spcAft>
                <a:spcPts val="1200"/>
              </a:spcAft>
            </a:pPr>
            <a:r>
              <a:rPr lang="en-IN" sz="2000">
                <a:latin typeface="+mn-lt"/>
              </a:rPr>
              <a:t>When a statement is too long to fit on a single line, you can join two adjacent physical lines into a logical line by ensuring that the first physical line has no comment and ends with a backslash (\). </a:t>
            </a:r>
          </a:p>
          <a:p>
            <a:pPr>
              <a:spcAft>
                <a:spcPts val="1200"/>
              </a:spcAft>
            </a:pPr>
            <a:r>
              <a:rPr lang="en-IN" sz="2000">
                <a:latin typeface="+mn-lt"/>
              </a:rPr>
              <a:t>Python also joins adjacent lines into one logical line if an open parenthesis ( ( ), bracket ( [ ), or brace ( { ) is not closed. </a:t>
            </a:r>
          </a:p>
        </p:txBody>
      </p:sp>
    </p:spTree>
    <p:extLst>
      <p:ext uri="{BB962C8B-B14F-4D97-AF65-F5344CB8AC3E}">
        <p14:creationId xmlns:p14="http://schemas.microsoft.com/office/powerpoint/2010/main" val="394155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Simple Text?</a:t>
            </a:r>
          </a:p>
        </p:txBody>
      </p:sp>
      <p:sp>
        <p:nvSpPr>
          <p:cNvPr id="3" name="Content Placeholder 2"/>
          <p:cNvSpPr>
            <a:spLocks noGrp="1"/>
          </p:cNvSpPr>
          <p:nvPr>
            <p:ph sz="half" idx="2"/>
          </p:nvPr>
        </p:nvSpPr>
        <p:spPr/>
        <p:txBody>
          <a:bodyPr/>
          <a:lstStyle/>
          <a:p>
            <a:pPr>
              <a:spcAft>
                <a:spcPts val="1200"/>
              </a:spcAft>
            </a:pPr>
            <a:r>
              <a:rPr lang="en-IN" sz="2000">
                <a:latin typeface="+mn-lt"/>
              </a:rPr>
              <a:t>Unicode is a standard that uses 16-bit characters to represent characters on your computer. Unlike ASCII (American Standard Code for Information Interchange), which consists of 8 bits, Unicode uses 16 bits and represents characters by integer value denoted in base 16.</a:t>
            </a:r>
          </a:p>
          <a:p>
            <a:pPr>
              <a:spcAft>
                <a:spcPts val="1200"/>
              </a:spcAft>
            </a:pPr>
            <a:r>
              <a:rPr lang="en-IN" sz="2000">
                <a:latin typeface="+mn-lt"/>
              </a:rPr>
              <a:t>A number does not include any punctuation and cannot begin with a leading zero (0). </a:t>
            </a:r>
          </a:p>
          <a:p>
            <a:pPr>
              <a:spcAft>
                <a:spcPts val="1200"/>
              </a:spcAft>
            </a:pPr>
            <a:r>
              <a:rPr lang="en-IN" sz="2000">
                <a:latin typeface="+mn-lt"/>
              </a:rPr>
              <a:t>Leading zeros are used for base 2, base 8, and base 16 numbers. </a:t>
            </a:r>
          </a:p>
          <a:p>
            <a:pPr>
              <a:spcAft>
                <a:spcPts val="1200"/>
              </a:spcAft>
            </a:pPr>
            <a:r>
              <a:rPr lang="en-IN" sz="2000">
                <a:latin typeface="+mn-lt"/>
              </a:rPr>
              <a:t>For example, a number with a leading 0b or 0B is binary, base 2, and uses digits 0 and 1. Similarly, a number with a leading 0o is octal, base 8, and uses the digits 0 to 7, and a number with a leading 0x or 0X is hexadecimal, base 16, and uses the digits 0 through 9, plus a, A, b, B, c, C, d, D, e, E, f, and F.</a:t>
            </a:r>
          </a:p>
        </p:txBody>
      </p:sp>
    </p:spTree>
    <p:extLst>
      <p:ext uri="{BB962C8B-B14F-4D97-AF65-F5344CB8AC3E}">
        <p14:creationId xmlns:p14="http://schemas.microsoft.com/office/powerpoint/2010/main" val="27385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Unary Operators</a:t>
            </a:r>
          </a:p>
        </p:txBody>
      </p:sp>
      <p:pic>
        <p:nvPicPr>
          <p:cNvPr id="4" name="Picture 3"/>
          <p:cNvPicPr>
            <a:picLocks noChangeAspect="1"/>
          </p:cNvPicPr>
          <p:nvPr/>
        </p:nvPicPr>
        <p:blipFill rotWithShape="1">
          <a:blip r:embed="rId2"/>
          <a:srcRect t="13714"/>
          <a:stretch/>
        </p:blipFill>
        <p:spPr>
          <a:xfrm>
            <a:off x="189646" y="1905000"/>
            <a:ext cx="8764707" cy="3624000"/>
          </a:xfrm>
          <a:prstGeom prst="rect">
            <a:avLst/>
          </a:prstGeom>
        </p:spPr>
      </p:pic>
    </p:spTree>
    <p:extLst>
      <p:ext uri="{BB962C8B-B14F-4D97-AF65-F5344CB8AC3E}">
        <p14:creationId xmlns:p14="http://schemas.microsoft.com/office/powerpoint/2010/main" val="2036120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Arithmetic Operators</a:t>
            </a:r>
          </a:p>
        </p:txBody>
      </p:sp>
      <p:pic>
        <p:nvPicPr>
          <p:cNvPr id="4" name="Picture 3"/>
          <p:cNvPicPr>
            <a:picLocks noChangeAspect="1"/>
          </p:cNvPicPr>
          <p:nvPr/>
        </p:nvPicPr>
        <p:blipFill rotWithShape="1">
          <a:blip r:embed="rId2"/>
          <a:srcRect t="10638"/>
          <a:stretch/>
        </p:blipFill>
        <p:spPr>
          <a:xfrm>
            <a:off x="172855" y="1511300"/>
            <a:ext cx="8798289" cy="4353700"/>
          </a:xfrm>
          <a:prstGeom prst="rect">
            <a:avLst/>
          </a:prstGeom>
        </p:spPr>
      </p:pic>
    </p:spTree>
    <p:extLst>
      <p:ext uri="{BB962C8B-B14F-4D97-AF65-F5344CB8AC3E}">
        <p14:creationId xmlns:p14="http://schemas.microsoft.com/office/powerpoint/2010/main" val="191390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Relational Operators</a:t>
            </a:r>
          </a:p>
        </p:txBody>
      </p:sp>
      <p:sp>
        <p:nvSpPr>
          <p:cNvPr id="3" name="Content Placeholder 2"/>
          <p:cNvSpPr>
            <a:spLocks noGrp="1"/>
          </p:cNvSpPr>
          <p:nvPr>
            <p:ph sz="half" idx="2"/>
          </p:nvPr>
        </p:nvSpPr>
        <p:spPr/>
        <p:txBody>
          <a:bodyPr/>
          <a:lstStyle/>
          <a:p>
            <a:endParaRPr lang="en-IN"/>
          </a:p>
        </p:txBody>
      </p:sp>
      <p:pic>
        <p:nvPicPr>
          <p:cNvPr id="4" name="Picture 3"/>
          <p:cNvPicPr>
            <a:picLocks noChangeAspect="1"/>
          </p:cNvPicPr>
          <p:nvPr/>
        </p:nvPicPr>
        <p:blipFill rotWithShape="1">
          <a:blip r:embed="rId2"/>
          <a:srcRect t="13635"/>
          <a:stretch/>
        </p:blipFill>
        <p:spPr>
          <a:xfrm>
            <a:off x="113931" y="1054099"/>
            <a:ext cx="8798289" cy="3634583"/>
          </a:xfrm>
          <a:prstGeom prst="rect">
            <a:avLst/>
          </a:prstGeom>
        </p:spPr>
      </p:pic>
      <p:pic>
        <p:nvPicPr>
          <p:cNvPr id="5" name="Picture 4"/>
          <p:cNvPicPr>
            <a:picLocks noChangeAspect="1"/>
          </p:cNvPicPr>
          <p:nvPr/>
        </p:nvPicPr>
        <p:blipFill>
          <a:blip r:embed="rId3"/>
          <a:stretch>
            <a:fillRect/>
          </a:stretch>
        </p:blipFill>
        <p:spPr>
          <a:xfrm>
            <a:off x="113931" y="4558876"/>
            <a:ext cx="8764707" cy="2108400"/>
          </a:xfrm>
          <a:prstGeom prst="rect">
            <a:avLst/>
          </a:prstGeom>
        </p:spPr>
      </p:pic>
    </p:spTree>
    <p:extLst>
      <p:ext uri="{BB962C8B-B14F-4D97-AF65-F5344CB8AC3E}">
        <p14:creationId xmlns:p14="http://schemas.microsoft.com/office/powerpoint/2010/main" val="51585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Logical Operators</a:t>
            </a:r>
          </a:p>
        </p:txBody>
      </p:sp>
      <p:sp>
        <p:nvSpPr>
          <p:cNvPr id="3" name="Content Placeholder 2"/>
          <p:cNvSpPr>
            <a:spLocks noGrp="1"/>
          </p:cNvSpPr>
          <p:nvPr>
            <p:ph sz="half" idx="2"/>
          </p:nvPr>
        </p:nvSpPr>
        <p:spPr/>
        <p:txBody>
          <a:bodyPr/>
          <a:lstStyle/>
          <a:p>
            <a:endParaRPr lang="en-IN"/>
          </a:p>
        </p:txBody>
      </p:sp>
      <p:pic>
        <p:nvPicPr>
          <p:cNvPr id="4" name="Picture 3"/>
          <p:cNvPicPr>
            <a:picLocks noChangeAspect="1"/>
          </p:cNvPicPr>
          <p:nvPr/>
        </p:nvPicPr>
        <p:blipFill rotWithShape="1">
          <a:blip r:embed="rId2"/>
          <a:srcRect t="9448"/>
          <a:stretch/>
        </p:blipFill>
        <p:spPr>
          <a:xfrm>
            <a:off x="189646" y="1173984"/>
            <a:ext cx="8764707" cy="5035416"/>
          </a:xfrm>
          <a:prstGeom prst="rect">
            <a:avLst/>
          </a:prstGeom>
        </p:spPr>
      </p:pic>
    </p:spTree>
    <p:extLst>
      <p:ext uri="{BB962C8B-B14F-4D97-AF65-F5344CB8AC3E}">
        <p14:creationId xmlns:p14="http://schemas.microsoft.com/office/powerpoint/2010/main" val="3699014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a:t>History of programming languages</a:t>
            </a:r>
          </a:p>
        </p:txBody>
      </p:sp>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62472" y="889462"/>
            <a:ext cx="4040704" cy="5968537"/>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3764785" y="4708427"/>
            <a:ext cx="1295400" cy="1885950"/>
          </a:xfrm>
          <a:prstGeom prst="rect">
            <a:avLst/>
          </a:prstGeom>
        </p:spPr>
      </p:pic>
      <p:sp>
        <p:nvSpPr>
          <p:cNvPr id="12" name="TextBox 11"/>
          <p:cNvSpPr txBox="1"/>
          <p:nvPr/>
        </p:nvSpPr>
        <p:spPr>
          <a:xfrm>
            <a:off x="5149321" y="992677"/>
            <a:ext cx="3953992" cy="369332"/>
          </a:xfrm>
          <a:prstGeom prst="rect">
            <a:avLst/>
          </a:prstGeom>
          <a:noFill/>
        </p:spPr>
        <p:txBody>
          <a:bodyPr wrap="square" rtlCol="0">
            <a:spAutoFit/>
          </a:bodyPr>
          <a:lstStyle/>
          <a:p>
            <a:r>
              <a:rPr lang="en-IN"/>
              <a:t>High performance computation (HPC)</a:t>
            </a:r>
          </a:p>
        </p:txBody>
      </p:sp>
      <p:pic>
        <p:nvPicPr>
          <p:cNvPr id="17" name="Content Placeholder 1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641968" y="1362009"/>
            <a:ext cx="2879562" cy="2234729"/>
          </a:xfrm>
        </p:spPr>
      </p:pic>
      <p:pic>
        <p:nvPicPr>
          <p:cNvPr id="4" name="Picture 3" descr="A diagram of a program&#10;&#10;Description automatically generated">
            <a:extLst>
              <a:ext uri="{FF2B5EF4-FFF2-40B4-BE49-F238E27FC236}">
                <a16:creationId xmlns:a16="http://schemas.microsoft.com/office/drawing/2014/main" id="{CFF3643A-7B29-67E7-91C1-A6456DC80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744" y="3820038"/>
            <a:ext cx="3808375" cy="2818196"/>
          </a:xfrm>
          <a:prstGeom prst="rect">
            <a:avLst/>
          </a:prstGeom>
        </p:spPr>
      </p:pic>
    </p:spTree>
    <p:extLst>
      <p:ext uri="{BB962C8B-B14F-4D97-AF65-F5344CB8AC3E}">
        <p14:creationId xmlns:p14="http://schemas.microsoft.com/office/powerpoint/2010/main" val="427078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Bitwise Operators</a:t>
            </a:r>
          </a:p>
        </p:txBody>
      </p:sp>
      <p:pic>
        <p:nvPicPr>
          <p:cNvPr id="4" name="Picture 3"/>
          <p:cNvPicPr>
            <a:picLocks noChangeAspect="1"/>
          </p:cNvPicPr>
          <p:nvPr/>
        </p:nvPicPr>
        <p:blipFill rotWithShape="1">
          <a:blip r:embed="rId2"/>
          <a:srcRect t="6442"/>
          <a:stretch/>
        </p:blipFill>
        <p:spPr>
          <a:xfrm>
            <a:off x="1147711" y="1015999"/>
            <a:ext cx="6147112" cy="5639011"/>
          </a:xfrm>
          <a:prstGeom prst="rect">
            <a:avLst/>
          </a:prstGeom>
        </p:spPr>
      </p:pic>
    </p:spTree>
    <p:extLst>
      <p:ext uri="{BB962C8B-B14F-4D97-AF65-F5344CB8AC3E}">
        <p14:creationId xmlns:p14="http://schemas.microsoft.com/office/powerpoint/2010/main" val="190580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Assignment Operators</a:t>
            </a:r>
          </a:p>
        </p:txBody>
      </p:sp>
      <p:pic>
        <p:nvPicPr>
          <p:cNvPr id="4" name="Picture 3"/>
          <p:cNvPicPr>
            <a:picLocks noChangeAspect="1"/>
          </p:cNvPicPr>
          <p:nvPr/>
        </p:nvPicPr>
        <p:blipFill rotWithShape="1">
          <a:blip r:embed="rId2"/>
          <a:srcRect t="6379"/>
          <a:stretch/>
        </p:blipFill>
        <p:spPr>
          <a:xfrm>
            <a:off x="1465618" y="1081727"/>
            <a:ext cx="5651985" cy="5573283"/>
          </a:xfrm>
          <a:prstGeom prst="rect">
            <a:avLst/>
          </a:prstGeom>
        </p:spPr>
      </p:pic>
    </p:spTree>
    <p:extLst>
      <p:ext uri="{BB962C8B-B14F-4D97-AF65-F5344CB8AC3E}">
        <p14:creationId xmlns:p14="http://schemas.microsoft.com/office/powerpoint/2010/main" val="559359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Membership and Identity Operators</a:t>
            </a:r>
          </a:p>
        </p:txBody>
      </p:sp>
      <p:sp>
        <p:nvSpPr>
          <p:cNvPr id="3" name="Content Placeholder 2"/>
          <p:cNvSpPr>
            <a:spLocks noGrp="1"/>
          </p:cNvSpPr>
          <p:nvPr>
            <p:ph sz="half" idx="2"/>
          </p:nvPr>
        </p:nvSpPr>
        <p:spPr/>
        <p:txBody>
          <a:bodyPr/>
          <a:lstStyle/>
          <a:p>
            <a:endParaRPr lang="en-IN"/>
          </a:p>
        </p:txBody>
      </p:sp>
      <p:pic>
        <p:nvPicPr>
          <p:cNvPr id="4" name="Picture 3"/>
          <p:cNvPicPr>
            <a:picLocks noChangeAspect="1"/>
          </p:cNvPicPr>
          <p:nvPr/>
        </p:nvPicPr>
        <p:blipFill rotWithShape="1">
          <a:blip r:embed="rId2"/>
          <a:srcRect t="14142"/>
          <a:stretch/>
        </p:blipFill>
        <p:spPr>
          <a:xfrm>
            <a:off x="879248" y="1040849"/>
            <a:ext cx="7142345" cy="2464820"/>
          </a:xfrm>
          <a:prstGeom prst="rect">
            <a:avLst/>
          </a:prstGeom>
        </p:spPr>
      </p:pic>
      <p:pic>
        <p:nvPicPr>
          <p:cNvPr id="5" name="Picture 4"/>
          <p:cNvPicPr>
            <a:picLocks noChangeAspect="1"/>
          </p:cNvPicPr>
          <p:nvPr/>
        </p:nvPicPr>
        <p:blipFill rotWithShape="1">
          <a:blip r:embed="rId3"/>
          <a:srcRect t="15276"/>
          <a:stretch/>
        </p:blipFill>
        <p:spPr>
          <a:xfrm>
            <a:off x="709664" y="3922076"/>
            <a:ext cx="7311929" cy="2309578"/>
          </a:xfrm>
          <a:prstGeom prst="rect">
            <a:avLst/>
          </a:prstGeom>
        </p:spPr>
      </p:pic>
    </p:spTree>
    <p:extLst>
      <p:ext uri="{BB962C8B-B14F-4D97-AF65-F5344CB8AC3E}">
        <p14:creationId xmlns:p14="http://schemas.microsoft.com/office/powerpoint/2010/main" val="16555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Operator precedence</a:t>
            </a:r>
          </a:p>
        </p:txBody>
      </p:sp>
      <p:pic>
        <p:nvPicPr>
          <p:cNvPr id="4" name="Picture 3"/>
          <p:cNvPicPr>
            <a:picLocks noChangeAspect="1"/>
          </p:cNvPicPr>
          <p:nvPr/>
        </p:nvPicPr>
        <p:blipFill rotWithShape="1">
          <a:blip r:embed="rId2"/>
          <a:srcRect t="5555"/>
          <a:stretch/>
        </p:blipFill>
        <p:spPr>
          <a:xfrm>
            <a:off x="80910" y="1016000"/>
            <a:ext cx="5665191" cy="5842000"/>
          </a:xfrm>
          <a:prstGeom prst="rect">
            <a:avLst/>
          </a:prstGeom>
        </p:spPr>
      </p:pic>
      <p:sp>
        <p:nvSpPr>
          <p:cNvPr id="5" name="TextBox 4">
            <a:extLst>
              <a:ext uri="{FF2B5EF4-FFF2-40B4-BE49-F238E27FC236}">
                <a16:creationId xmlns:a16="http://schemas.microsoft.com/office/drawing/2014/main" id="{9C371236-6F5C-A07E-DB15-6D3FF0A875E4}"/>
              </a:ext>
            </a:extLst>
          </p:cNvPr>
          <p:cNvSpPr txBox="1"/>
          <p:nvPr/>
        </p:nvSpPr>
        <p:spPr>
          <a:xfrm>
            <a:off x="6261100" y="1155005"/>
            <a:ext cx="1268296" cy="369332"/>
          </a:xfrm>
          <a:prstGeom prst="rect">
            <a:avLst/>
          </a:prstGeom>
          <a:noFill/>
        </p:spPr>
        <p:txBody>
          <a:bodyPr wrap="none" rtlCol="0">
            <a:spAutoFit/>
          </a:bodyPr>
          <a:lstStyle/>
          <a:p>
            <a:r>
              <a:rPr lang="en-IN"/>
              <a:t>16*2-2/4=?</a:t>
            </a:r>
          </a:p>
        </p:txBody>
      </p:sp>
      <p:sp>
        <p:nvSpPr>
          <p:cNvPr id="7" name="TextBox 6">
            <a:extLst>
              <a:ext uri="{FF2B5EF4-FFF2-40B4-BE49-F238E27FC236}">
                <a16:creationId xmlns:a16="http://schemas.microsoft.com/office/drawing/2014/main" id="{944F639E-F0B7-6BA7-2732-5945C3D71C12}"/>
              </a:ext>
            </a:extLst>
          </p:cNvPr>
          <p:cNvSpPr txBox="1"/>
          <p:nvPr/>
        </p:nvSpPr>
        <p:spPr>
          <a:xfrm>
            <a:off x="6261100" y="1905675"/>
            <a:ext cx="2108200" cy="2031325"/>
          </a:xfrm>
          <a:prstGeom prst="rect">
            <a:avLst/>
          </a:prstGeom>
          <a:noFill/>
        </p:spPr>
        <p:txBody>
          <a:bodyPr wrap="square">
            <a:spAutoFit/>
          </a:bodyPr>
          <a:lstStyle/>
          <a:p>
            <a:pPr algn="l"/>
            <a:r>
              <a:rPr lang="en-IN" b="1" i="0">
                <a:effectLst/>
                <a:latin typeface="Google Sans"/>
              </a:rPr>
              <a:t>PEMDAS</a:t>
            </a:r>
            <a:endParaRPr lang="en-IN" b="0" i="0">
              <a:effectLst/>
              <a:latin typeface="Google Sans"/>
            </a:endParaRPr>
          </a:p>
          <a:p>
            <a:pPr algn="l">
              <a:buFont typeface="Arial" panose="020B0604020202020204" pitchFamily="34" charset="0"/>
              <a:buChar char="•"/>
            </a:pPr>
            <a:r>
              <a:rPr lang="en-IN" b="0" i="0">
                <a:effectLst/>
                <a:latin typeface="Google Sans"/>
              </a:rPr>
              <a:t>P – Parentheses.</a:t>
            </a:r>
          </a:p>
          <a:p>
            <a:pPr algn="l">
              <a:buFont typeface="Arial" panose="020B0604020202020204" pitchFamily="34" charset="0"/>
              <a:buChar char="•"/>
            </a:pPr>
            <a:r>
              <a:rPr lang="en-IN" b="0" i="0">
                <a:effectLst/>
                <a:latin typeface="Google Sans"/>
              </a:rPr>
              <a:t>E – Exponentiation.</a:t>
            </a:r>
          </a:p>
          <a:p>
            <a:pPr algn="l">
              <a:buFont typeface="Arial" panose="020B0604020202020204" pitchFamily="34" charset="0"/>
              <a:buChar char="•"/>
            </a:pPr>
            <a:r>
              <a:rPr lang="en-IN" b="0" i="0">
                <a:effectLst/>
                <a:latin typeface="Google Sans"/>
              </a:rPr>
              <a:t>M – Multiplication.</a:t>
            </a:r>
          </a:p>
          <a:p>
            <a:pPr algn="l">
              <a:buFont typeface="Arial" panose="020B0604020202020204" pitchFamily="34" charset="0"/>
              <a:buChar char="•"/>
            </a:pPr>
            <a:r>
              <a:rPr lang="en-IN" b="0" i="0">
                <a:effectLst/>
                <a:latin typeface="Google Sans"/>
              </a:rPr>
              <a:t>D – Division.</a:t>
            </a:r>
          </a:p>
          <a:p>
            <a:pPr algn="l">
              <a:buFont typeface="Arial" panose="020B0604020202020204" pitchFamily="34" charset="0"/>
              <a:buChar char="•"/>
            </a:pPr>
            <a:r>
              <a:rPr lang="en-IN" b="0" i="0">
                <a:effectLst/>
                <a:latin typeface="Google Sans"/>
              </a:rPr>
              <a:t>A – Addition.</a:t>
            </a:r>
          </a:p>
          <a:p>
            <a:pPr algn="l">
              <a:buFont typeface="Arial" panose="020B0604020202020204" pitchFamily="34" charset="0"/>
              <a:buChar char="•"/>
            </a:pPr>
            <a:r>
              <a:rPr lang="en-IN" b="0" i="0">
                <a:effectLst/>
                <a:latin typeface="Google Sans"/>
              </a:rPr>
              <a:t>S – Subtraction.</a:t>
            </a:r>
          </a:p>
        </p:txBody>
      </p:sp>
      <p:sp>
        <p:nvSpPr>
          <p:cNvPr id="12" name="TextBox 11">
            <a:extLst>
              <a:ext uri="{FF2B5EF4-FFF2-40B4-BE49-F238E27FC236}">
                <a16:creationId xmlns:a16="http://schemas.microsoft.com/office/drawing/2014/main" id="{2A523798-F148-51B2-7EBC-6CED764DAC94}"/>
              </a:ext>
            </a:extLst>
          </p:cNvPr>
          <p:cNvSpPr txBox="1"/>
          <p:nvPr/>
        </p:nvSpPr>
        <p:spPr>
          <a:xfrm>
            <a:off x="5835002" y="4195423"/>
            <a:ext cx="3308998" cy="1107996"/>
          </a:xfrm>
          <a:prstGeom prst="rect">
            <a:avLst/>
          </a:prstGeom>
          <a:solidFill>
            <a:schemeClr val="bg1">
              <a:lumMod val="95000"/>
            </a:schemeClr>
          </a:solidFill>
        </p:spPr>
        <p:txBody>
          <a:bodyPr wrap="square" lIns="0" tIns="0" rIns="0" bIns="0">
            <a:spAutoFit/>
          </a:bodyPr>
          <a:lstStyle/>
          <a:p>
            <a:r>
              <a:rPr lang="en-IN">
                <a:solidFill>
                  <a:srgbClr val="002060"/>
                </a:solidFill>
                <a:latin typeface="Consolas" panose="020B0609020204030204" pitchFamily="49" charset="0"/>
              </a:rPr>
              <a:t>a="y"; b=0</a:t>
            </a:r>
          </a:p>
          <a:p>
            <a:r>
              <a:rPr lang="en-IN">
                <a:solidFill>
                  <a:srgbClr val="002060"/>
                </a:solidFill>
                <a:latin typeface="Consolas" panose="020B0609020204030204" pitchFamily="49" charset="0"/>
              </a:rPr>
              <a:t>a=="y" or a=="s" and b&gt;=2</a:t>
            </a:r>
          </a:p>
          <a:p>
            <a:endParaRPr lang="en-IN">
              <a:solidFill>
                <a:srgbClr val="002060"/>
              </a:solidFill>
              <a:latin typeface="Consolas" panose="020B0609020204030204" pitchFamily="49" charset="0"/>
            </a:endParaRPr>
          </a:p>
          <a:p>
            <a:r>
              <a:rPr lang="en-IN">
                <a:solidFill>
                  <a:srgbClr val="002060"/>
                </a:solidFill>
                <a:latin typeface="Consolas" panose="020B0609020204030204" pitchFamily="49" charset="0"/>
              </a:rPr>
              <a:t>Ans: True</a:t>
            </a:r>
          </a:p>
        </p:txBody>
      </p:sp>
    </p:spTree>
    <p:extLst>
      <p:ext uri="{BB962C8B-B14F-4D97-AF65-F5344CB8AC3E}">
        <p14:creationId xmlns:p14="http://schemas.microsoft.com/office/powerpoint/2010/main" val="32445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FF6E-8746-D5E6-99FB-3F7244B4AE8E}"/>
              </a:ext>
            </a:extLst>
          </p:cNvPr>
          <p:cNvSpPr>
            <a:spLocks noGrp="1"/>
          </p:cNvSpPr>
          <p:nvPr>
            <p:ph type="title"/>
          </p:nvPr>
        </p:nvSpPr>
        <p:spPr/>
        <p:txBody>
          <a:bodyPr/>
          <a:lstStyle/>
          <a:p>
            <a:r>
              <a:rPr lang="en-IN" b="1" i="0">
                <a:solidFill>
                  <a:srgbClr val="25265E"/>
                </a:solidFill>
                <a:effectLst/>
                <a:latin typeface="euclid_circular_a"/>
              </a:rPr>
              <a:t>Associativity of Operators</a:t>
            </a:r>
            <a:endParaRPr lang="en-IN"/>
          </a:p>
        </p:txBody>
      </p:sp>
      <p:sp>
        <p:nvSpPr>
          <p:cNvPr id="5" name="TextBox 4">
            <a:extLst>
              <a:ext uri="{FF2B5EF4-FFF2-40B4-BE49-F238E27FC236}">
                <a16:creationId xmlns:a16="http://schemas.microsoft.com/office/drawing/2014/main" id="{35690EDC-3FD5-C878-A6A5-E74314688098}"/>
              </a:ext>
            </a:extLst>
          </p:cNvPr>
          <p:cNvSpPr txBox="1"/>
          <p:nvPr/>
        </p:nvSpPr>
        <p:spPr>
          <a:xfrm>
            <a:off x="180654" y="1373138"/>
            <a:ext cx="8836346" cy="255454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sz="2000" b="0" i="0">
                <a:effectLst/>
                <a:latin typeface="+mn-lt"/>
              </a:rPr>
              <a:t>Associativity is the order in which an expression is evaluated that has multiple operators of the same precedence. Almost all the operators have left-to-right associativity.</a:t>
            </a:r>
          </a:p>
          <a:p>
            <a:pPr marL="285750" indent="-285750" algn="l">
              <a:spcAft>
                <a:spcPts val="1200"/>
              </a:spcAft>
              <a:buFont typeface="Arial" panose="020B0604020202020204" pitchFamily="34" charset="0"/>
              <a:buChar char="•"/>
            </a:pPr>
            <a:r>
              <a:rPr lang="en-US" sz="2000" b="0" i="0">
                <a:effectLst/>
                <a:latin typeface="euclid_circular_a"/>
              </a:rPr>
              <a:t>When two operators have the same precedence, associativity helps to determine the order of operations.</a:t>
            </a:r>
            <a:endParaRPr lang="en-US" sz="2000" b="0" i="0">
              <a:effectLst/>
              <a:latin typeface="+mn-lt"/>
            </a:endParaRPr>
          </a:p>
          <a:p>
            <a:pPr marL="285750" indent="-285750" algn="l">
              <a:spcAft>
                <a:spcPts val="1200"/>
              </a:spcAft>
              <a:buFont typeface="Arial" panose="020B0604020202020204" pitchFamily="34" charset="0"/>
              <a:buChar char="•"/>
            </a:pPr>
            <a:r>
              <a:rPr lang="en-US" sz="2000" b="0" i="0">
                <a:effectLst/>
                <a:latin typeface="+mn-lt"/>
              </a:rPr>
              <a:t>For example, multiplication and floor division have the same precedence. Hence, if both of them are present in an expression, the left one is evaluated first.</a:t>
            </a:r>
          </a:p>
        </p:txBody>
      </p:sp>
      <p:sp>
        <p:nvSpPr>
          <p:cNvPr id="7" name="TextBox 6">
            <a:extLst>
              <a:ext uri="{FF2B5EF4-FFF2-40B4-BE49-F238E27FC236}">
                <a16:creationId xmlns:a16="http://schemas.microsoft.com/office/drawing/2014/main" id="{605B3844-B699-3F3D-623E-F2539684E3EB}"/>
              </a:ext>
            </a:extLst>
          </p:cNvPr>
          <p:cNvSpPr txBox="1"/>
          <p:nvPr/>
        </p:nvSpPr>
        <p:spPr>
          <a:xfrm>
            <a:off x="612775" y="4199642"/>
            <a:ext cx="3514725" cy="1661993"/>
          </a:xfrm>
          <a:prstGeom prst="rect">
            <a:avLst/>
          </a:prstGeom>
          <a:solidFill>
            <a:schemeClr val="bg1">
              <a:lumMod val="95000"/>
            </a:schemeClr>
          </a:solidFill>
        </p:spPr>
        <p:txBody>
          <a:bodyPr wrap="square" lIns="0" tIns="0" rIns="0" bIns="0">
            <a:spAutoFit/>
          </a:bodyPr>
          <a:lstStyle>
            <a:defPPr>
              <a:defRPr lang="en-US"/>
            </a:defPPr>
            <a:lvl1pPr>
              <a:defRPr>
                <a:solidFill>
                  <a:srgbClr val="002060"/>
                </a:solidFill>
                <a:latin typeface="Consolas" panose="020B0609020204030204" pitchFamily="49" charset="0"/>
              </a:defRPr>
            </a:lvl1pPr>
          </a:lstStyle>
          <a:p>
            <a:r>
              <a:rPr lang="en-IN"/>
              <a:t># Left-right associativity</a:t>
            </a:r>
          </a:p>
          <a:p>
            <a:r>
              <a:rPr lang="en-IN"/>
              <a:t># Output: 3</a:t>
            </a:r>
          </a:p>
          <a:p>
            <a:r>
              <a:rPr lang="en-IN"/>
              <a:t>print(5 * 2 // 3)</a:t>
            </a:r>
          </a:p>
          <a:p>
            <a:endParaRPr lang="en-IN"/>
          </a:p>
          <a:p>
            <a:r>
              <a:rPr lang="en-IN"/>
              <a:t># Output: 0</a:t>
            </a:r>
          </a:p>
          <a:p>
            <a:r>
              <a:rPr lang="en-IN"/>
              <a:t>print(5 * (2 // 3))</a:t>
            </a:r>
          </a:p>
        </p:txBody>
      </p:sp>
      <p:sp>
        <p:nvSpPr>
          <p:cNvPr id="9" name="TextBox 8">
            <a:extLst>
              <a:ext uri="{FF2B5EF4-FFF2-40B4-BE49-F238E27FC236}">
                <a16:creationId xmlns:a16="http://schemas.microsoft.com/office/drawing/2014/main" id="{034AAF27-A7F3-E324-3E8C-079E551B4B74}"/>
              </a:ext>
            </a:extLst>
          </p:cNvPr>
          <p:cNvSpPr txBox="1"/>
          <p:nvPr/>
        </p:nvSpPr>
        <p:spPr>
          <a:xfrm>
            <a:off x="4717659" y="4199642"/>
            <a:ext cx="4108841" cy="1661993"/>
          </a:xfrm>
          <a:prstGeom prst="rect">
            <a:avLst/>
          </a:prstGeom>
          <a:solidFill>
            <a:schemeClr val="bg1">
              <a:lumMod val="95000"/>
            </a:schemeClr>
          </a:solidFill>
        </p:spPr>
        <p:txBody>
          <a:bodyPr wrap="square" lIns="0" tIns="0" rIns="0" bIns="0">
            <a:spAutoFit/>
          </a:bodyPr>
          <a:lstStyle>
            <a:defPPr>
              <a:defRPr lang="en-US"/>
            </a:defPPr>
            <a:lvl1pPr>
              <a:defRPr>
                <a:solidFill>
                  <a:srgbClr val="002060"/>
                </a:solidFill>
                <a:latin typeface="Consolas" panose="020B0609020204030204" pitchFamily="49" charset="0"/>
              </a:defRPr>
            </a:lvl1pPr>
          </a:lstStyle>
          <a:p>
            <a:r>
              <a:rPr lang="en-IN"/>
              <a:t># Right-left associativity of **</a:t>
            </a:r>
          </a:p>
          <a:p>
            <a:r>
              <a:rPr lang="en-IN"/>
              <a:t># Output: 512</a:t>
            </a:r>
          </a:p>
          <a:p>
            <a:r>
              <a:rPr lang="en-IN"/>
              <a:t>print(2 ** 3 ** 2)</a:t>
            </a:r>
          </a:p>
          <a:p>
            <a:endParaRPr lang="en-IN"/>
          </a:p>
          <a:p>
            <a:r>
              <a:rPr lang="en-IN"/>
              <a:t># Output: 64</a:t>
            </a:r>
          </a:p>
          <a:p>
            <a:r>
              <a:rPr lang="en-IN"/>
              <a:t>print((2 ** 3) ** 2)</a:t>
            </a:r>
          </a:p>
        </p:txBody>
      </p:sp>
    </p:spTree>
    <p:extLst>
      <p:ext uri="{BB962C8B-B14F-4D97-AF65-F5344CB8AC3E}">
        <p14:creationId xmlns:p14="http://schemas.microsoft.com/office/powerpoint/2010/main" val="372549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FF6E-8746-D5E6-99FB-3F7244B4AE8E}"/>
              </a:ext>
            </a:extLst>
          </p:cNvPr>
          <p:cNvSpPr>
            <a:spLocks noGrp="1"/>
          </p:cNvSpPr>
          <p:nvPr>
            <p:ph type="title"/>
          </p:nvPr>
        </p:nvSpPr>
        <p:spPr/>
        <p:txBody>
          <a:bodyPr/>
          <a:lstStyle/>
          <a:p>
            <a:r>
              <a:rPr lang="en-IN" b="1" i="0">
                <a:solidFill>
                  <a:srgbClr val="25265E"/>
                </a:solidFill>
                <a:effectLst/>
                <a:latin typeface="euclid_circular_a"/>
              </a:rPr>
              <a:t>Non associative operators</a:t>
            </a:r>
          </a:p>
        </p:txBody>
      </p:sp>
      <p:sp>
        <p:nvSpPr>
          <p:cNvPr id="5" name="TextBox 4">
            <a:extLst>
              <a:ext uri="{FF2B5EF4-FFF2-40B4-BE49-F238E27FC236}">
                <a16:creationId xmlns:a16="http://schemas.microsoft.com/office/drawing/2014/main" id="{35690EDC-3FD5-C878-A6A5-E74314688098}"/>
              </a:ext>
            </a:extLst>
          </p:cNvPr>
          <p:cNvSpPr txBox="1"/>
          <p:nvPr/>
        </p:nvSpPr>
        <p:spPr>
          <a:xfrm>
            <a:off x="180654" y="1373138"/>
            <a:ext cx="8836346" cy="286232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a:latin typeface="+mn-lt"/>
              </a:rPr>
              <a:t>Some operators like assignment operators and comparison operators do not have associativity in Python. There are separate rules for sequences of this kind of operator and cannot be expressed as associativity.</a:t>
            </a:r>
          </a:p>
          <a:p>
            <a:pPr marL="285750" indent="-285750">
              <a:spcAft>
                <a:spcPts val="1200"/>
              </a:spcAft>
              <a:buFont typeface="Arial" panose="020B0604020202020204" pitchFamily="34" charset="0"/>
              <a:buChar char="•"/>
            </a:pPr>
            <a:r>
              <a:rPr lang="en-US" sz="2000">
                <a:latin typeface="+mn-lt"/>
              </a:rPr>
              <a:t>For example, </a:t>
            </a:r>
            <a:r>
              <a:rPr lang="en-US" sz="2000">
                <a:latin typeface="Consolas" panose="020B0609020204030204" pitchFamily="49" charset="0"/>
              </a:rPr>
              <a:t>x &lt; y &lt; z </a:t>
            </a:r>
            <a:r>
              <a:rPr lang="en-US" sz="2000">
                <a:latin typeface="+mn-lt"/>
              </a:rPr>
              <a:t>neither means </a:t>
            </a:r>
            <a:r>
              <a:rPr lang="en-US" sz="2000">
                <a:latin typeface="Consolas" panose="020B0609020204030204" pitchFamily="49" charset="0"/>
              </a:rPr>
              <a:t>(x &lt; y) &lt; z</a:t>
            </a:r>
            <a:r>
              <a:rPr lang="en-US" sz="2000">
                <a:latin typeface="+mn-lt"/>
              </a:rPr>
              <a:t> nor </a:t>
            </a:r>
            <a:r>
              <a:rPr lang="en-US" sz="2000">
                <a:latin typeface="Consolas" panose="020B0609020204030204" pitchFamily="49" charset="0"/>
              </a:rPr>
              <a:t>x &lt; (y &lt; z). </a:t>
            </a:r>
            <a:br>
              <a:rPr lang="en-US" sz="2000">
                <a:latin typeface="Consolas" panose="020B0609020204030204" pitchFamily="49" charset="0"/>
              </a:rPr>
            </a:br>
            <a:r>
              <a:rPr lang="en-US" sz="2000">
                <a:latin typeface="Consolas" panose="020B0609020204030204" pitchFamily="49" charset="0"/>
              </a:rPr>
              <a:t>x &lt; y &lt; z</a:t>
            </a:r>
            <a:r>
              <a:rPr lang="en-US" sz="2000">
                <a:latin typeface="+mn-lt"/>
              </a:rPr>
              <a:t> is equivalent to </a:t>
            </a:r>
            <a:r>
              <a:rPr lang="en-US" sz="2000">
                <a:latin typeface="Consolas" panose="020B0609020204030204" pitchFamily="49" charset="0"/>
              </a:rPr>
              <a:t>x &lt; y and y &lt; z</a:t>
            </a:r>
            <a:r>
              <a:rPr lang="en-US" sz="2000">
                <a:latin typeface="+mn-lt"/>
              </a:rPr>
              <a:t>, and is evaluated from left-to-right.</a:t>
            </a:r>
          </a:p>
          <a:p>
            <a:pPr marL="285750" indent="-285750">
              <a:spcAft>
                <a:spcPts val="1200"/>
              </a:spcAft>
              <a:buFont typeface="Arial" panose="020B0604020202020204" pitchFamily="34" charset="0"/>
              <a:buChar char="•"/>
            </a:pPr>
            <a:r>
              <a:rPr lang="en-US" sz="2000">
                <a:latin typeface="+mn-lt"/>
              </a:rPr>
              <a:t>Furthermore, while chaining of assignments like </a:t>
            </a:r>
            <a:r>
              <a:rPr lang="en-US" sz="2000">
                <a:latin typeface="Consolas" panose="020B0609020204030204" pitchFamily="49" charset="0"/>
              </a:rPr>
              <a:t>x = y = z = 1 </a:t>
            </a:r>
            <a:r>
              <a:rPr lang="en-US" sz="2000">
                <a:latin typeface="+mn-lt"/>
              </a:rPr>
              <a:t>is perfectly valid, </a:t>
            </a:r>
            <a:r>
              <a:rPr lang="en-US" sz="2000">
                <a:latin typeface="Consolas" panose="020B0609020204030204" pitchFamily="49" charset="0"/>
              </a:rPr>
              <a:t>x = y = z+= 2 </a:t>
            </a:r>
            <a:r>
              <a:rPr lang="en-US" sz="2000">
                <a:latin typeface="+mn-lt"/>
              </a:rPr>
              <a:t>will result in error.</a:t>
            </a:r>
            <a:endParaRPr lang="en-US" sz="2000" b="0" i="0">
              <a:effectLst/>
              <a:latin typeface="+mn-lt"/>
            </a:endParaRPr>
          </a:p>
        </p:txBody>
      </p:sp>
      <p:sp>
        <p:nvSpPr>
          <p:cNvPr id="7" name="TextBox 6">
            <a:extLst>
              <a:ext uri="{FF2B5EF4-FFF2-40B4-BE49-F238E27FC236}">
                <a16:creationId xmlns:a16="http://schemas.microsoft.com/office/drawing/2014/main" id="{605B3844-B699-3F3D-623E-F2539684E3EB}"/>
              </a:ext>
            </a:extLst>
          </p:cNvPr>
          <p:cNvSpPr txBox="1"/>
          <p:nvPr/>
        </p:nvSpPr>
        <p:spPr>
          <a:xfrm>
            <a:off x="612775" y="4466342"/>
            <a:ext cx="3514725" cy="1661993"/>
          </a:xfrm>
          <a:prstGeom prst="rect">
            <a:avLst/>
          </a:prstGeom>
          <a:solidFill>
            <a:schemeClr val="bg1">
              <a:lumMod val="95000"/>
            </a:schemeClr>
          </a:solidFill>
        </p:spPr>
        <p:txBody>
          <a:bodyPr wrap="square" lIns="0" tIns="0" rIns="0" bIns="0">
            <a:spAutoFit/>
          </a:bodyPr>
          <a:lstStyle>
            <a:defPPr>
              <a:defRPr lang="en-US"/>
            </a:defPPr>
            <a:lvl1pPr>
              <a:defRPr>
                <a:solidFill>
                  <a:srgbClr val="002060"/>
                </a:solidFill>
                <a:latin typeface="Consolas" panose="020B0609020204030204" pitchFamily="49" charset="0"/>
              </a:defRPr>
            </a:lvl1pPr>
          </a:lstStyle>
          <a:p>
            <a:r>
              <a:rPr lang="en-IN"/>
              <a:t># Non associativity</a:t>
            </a:r>
          </a:p>
          <a:p>
            <a:r>
              <a:rPr lang="en-IN"/>
              <a:t># Output: True</a:t>
            </a:r>
          </a:p>
          <a:p>
            <a:r>
              <a:rPr lang="en-IN"/>
              <a:t>print((1&lt;4)&lt;2)</a:t>
            </a:r>
          </a:p>
          <a:p>
            <a:endParaRPr lang="en-IN"/>
          </a:p>
          <a:p>
            <a:r>
              <a:rPr lang="en-IN"/>
              <a:t># Output: False</a:t>
            </a:r>
          </a:p>
          <a:p>
            <a:r>
              <a:rPr lang="en-IN"/>
              <a:t>print(1&lt;4&lt;2)</a:t>
            </a:r>
          </a:p>
        </p:txBody>
      </p:sp>
      <p:sp>
        <p:nvSpPr>
          <p:cNvPr id="9" name="TextBox 8">
            <a:extLst>
              <a:ext uri="{FF2B5EF4-FFF2-40B4-BE49-F238E27FC236}">
                <a16:creationId xmlns:a16="http://schemas.microsoft.com/office/drawing/2014/main" id="{034AAF27-A7F3-E324-3E8C-079E551B4B74}"/>
              </a:ext>
            </a:extLst>
          </p:cNvPr>
          <p:cNvSpPr txBox="1"/>
          <p:nvPr/>
        </p:nvSpPr>
        <p:spPr>
          <a:xfrm>
            <a:off x="4717659" y="4466342"/>
            <a:ext cx="4108841" cy="1661993"/>
          </a:xfrm>
          <a:prstGeom prst="rect">
            <a:avLst/>
          </a:prstGeom>
          <a:solidFill>
            <a:schemeClr val="bg1">
              <a:lumMod val="95000"/>
            </a:schemeClr>
          </a:solidFill>
        </p:spPr>
        <p:txBody>
          <a:bodyPr wrap="square" lIns="0" tIns="0" rIns="0" bIns="0">
            <a:spAutoFit/>
          </a:bodyPr>
          <a:lstStyle>
            <a:defPPr>
              <a:defRPr lang="en-US"/>
            </a:defPPr>
            <a:lvl1pPr>
              <a:defRPr>
                <a:solidFill>
                  <a:srgbClr val="002060"/>
                </a:solidFill>
                <a:latin typeface="Consolas" panose="020B0609020204030204" pitchFamily="49" charset="0"/>
              </a:defRPr>
            </a:lvl1pPr>
          </a:lstStyle>
          <a:p>
            <a:r>
              <a:rPr lang="en-IN"/>
              <a:t>x = y = z = 1</a:t>
            </a:r>
          </a:p>
          <a:p>
            <a:endParaRPr lang="en-IN"/>
          </a:p>
          <a:p>
            <a:r>
              <a:rPr lang="en-IN"/>
              <a:t># (Non-associative operators)</a:t>
            </a:r>
          </a:p>
          <a:p>
            <a:r>
              <a:rPr lang="en-IN"/>
              <a:t># </a:t>
            </a:r>
            <a:r>
              <a:rPr lang="en-IN" err="1"/>
              <a:t>SyntaxError</a:t>
            </a:r>
            <a:r>
              <a:rPr lang="en-IN"/>
              <a:t>: invalid syntax</a:t>
            </a:r>
          </a:p>
          <a:p>
            <a:endParaRPr lang="en-IN"/>
          </a:p>
          <a:p>
            <a:r>
              <a:rPr lang="en-IN"/>
              <a:t>x = y = z+= 2</a:t>
            </a:r>
          </a:p>
        </p:txBody>
      </p:sp>
    </p:spTree>
    <p:extLst>
      <p:ext uri="{BB962C8B-B14F-4D97-AF65-F5344CB8AC3E}">
        <p14:creationId xmlns:p14="http://schemas.microsoft.com/office/powerpoint/2010/main" val="222520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Formatted print </a:t>
            </a:r>
          </a:p>
        </p:txBody>
      </p:sp>
      <p:sp>
        <p:nvSpPr>
          <p:cNvPr id="3" name="Content Placeholder 2"/>
          <p:cNvSpPr>
            <a:spLocks noGrp="1"/>
          </p:cNvSpPr>
          <p:nvPr>
            <p:ph sz="half" idx="2"/>
          </p:nvPr>
        </p:nvSpPr>
        <p:spPr/>
        <p:txBody>
          <a:bodyPr numCol="2"/>
          <a:lstStyle/>
          <a:p>
            <a:pPr marL="0" indent="0">
              <a:buNone/>
            </a:pPr>
            <a:r>
              <a:rPr lang="pt-BR" b="1">
                <a:latin typeface="Courier New" panose="02070309020205020404" pitchFamily="49" charset="0"/>
                <a:cs typeface="Courier New" panose="02070309020205020404" pitchFamily="49" charset="0"/>
              </a:rPr>
              <a:t>&gt;&gt;&gt; a=1+1/3.0</a:t>
            </a:r>
          </a:p>
          <a:p>
            <a:pPr marL="0" indent="0">
              <a:buNone/>
            </a:pPr>
            <a:r>
              <a:rPr lang="pt-BR" b="1">
                <a:latin typeface="Courier New" panose="02070309020205020404" pitchFamily="49" charset="0"/>
                <a:cs typeface="Courier New" panose="02070309020205020404" pitchFamily="49" charset="0"/>
              </a:rPr>
              <a:t>&gt;&gt;&gt; print("%d" % a)</a:t>
            </a:r>
          </a:p>
          <a:p>
            <a:pPr marL="0" indent="0">
              <a:buNone/>
            </a:pPr>
            <a:r>
              <a:rPr lang="pt-BR" b="1">
                <a:latin typeface="Courier New" panose="02070309020205020404" pitchFamily="49" charset="0"/>
                <a:cs typeface="Courier New" panose="02070309020205020404" pitchFamily="49" charset="0"/>
              </a:rPr>
              <a:t>1</a:t>
            </a:r>
          </a:p>
          <a:p>
            <a:pPr marL="0" indent="0">
              <a:buNone/>
            </a:pPr>
            <a:r>
              <a:rPr lang="pt-BR" b="1">
                <a:latin typeface="Courier New" panose="02070309020205020404" pitchFamily="49" charset="0"/>
                <a:cs typeface="Courier New" panose="02070309020205020404" pitchFamily="49" charset="0"/>
              </a:rPr>
              <a:t>&gt;&gt;&gt; print("%i" % a)</a:t>
            </a:r>
          </a:p>
          <a:p>
            <a:pPr marL="0" indent="0">
              <a:buNone/>
            </a:pPr>
            <a:r>
              <a:rPr lang="pt-BR" b="1">
                <a:latin typeface="Courier New" panose="02070309020205020404" pitchFamily="49" charset="0"/>
                <a:cs typeface="Courier New" panose="02070309020205020404" pitchFamily="49" charset="0"/>
              </a:rPr>
              <a:t>1</a:t>
            </a:r>
          </a:p>
          <a:p>
            <a:pPr marL="0" indent="0">
              <a:buNone/>
            </a:pPr>
            <a:r>
              <a:rPr lang="pt-BR" b="1">
                <a:latin typeface="Courier New" panose="02070309020205020404" pitchFamily="49" charset="0"/>
                <a:cs typeface="Courier New" panose="02070309020205020404" pitchFamily="49" charset="0"/>
              </a:rPr>
              <a:t>&gt;&gt;&gt; print("%u" % a)</a:t>
            </a:r>
          </a:p>
          <a:p>
            <a:pPr marL="0" indent="0">
              <a:buNone/>
            </a:pPr>
            <a:r>
              <a:rPr lang="pt-BR" b="1">
                <a:latin typeface="Courier New" panose="02070309020205020404" pitchFamily="49" charset="0"/>
                <a:cs typeface="Courier New" panose="02070309020205020404" pitchFamily="49" charset="0"/>
              </a:rPr>
              <a:t>1</a:t>
            </a:r>
          </a:p>
          <a:p>
            <a:pPr marL="0" indent="0">
              <a:buNone/>
            </a:pPr>
            <a:r>
              <a:rPr lang="pt-BR" b="1">
                <a:latin typeface="Courier New" panose="02070309020205020404" pitchFamily="49" charset="0"/>
                <a:cs typeface="Courier New" panose="02070309020205020404" pitchFamily="49" charset="0"/>
              </a:rPr>
              <a:t>&gt;&gt;&gt; print("%e" % a)</a:t>
            </a:r>
          </a:p>
          <a:p>
            <a:pPr marL="0" indent="0">
              <a:buNone/>
            </a:pPr>
            <a:r>
              <a:rPr lang="pt-BR" b="1">
                <a:latin typeface="Courier New" panose="02070309020205020404" pitchFamily="49" charset="0"/>
                <a:cs typeface="Courier New" panose="02070309020205020404" pitchFamily="49" charset="0"/>
              </a:rPr>
              <a:t>1.333333e+00</a:t>
            </a:r>
          </a:p>
          <a:p>
            <a:pPr marL="0" indent="0">
              <a:buNone/>
            </a:pPr>
            <a:r>
              <a:rPr lang="pt-BR" b="1">
                <a:latin typeface="Courier New" panose="02070309020205020404" pitchFamily="49" charset="0"/>
                <a:cs typeface="Courier New" panose="02070309020205020404" pitchFamily="49" charset="0"/>
              </a:rPr>
              <a:t>&gt;&gt;&gt; print("%E" % a)</a:t>
            </a:r>
          </a:p>
          <a:p>
            <a:pPr marL="0" indent="0">
              <a:buNone/>
            </a:pPr>
            <a:r>
              <a:rPr lang="pt-BR" b="1">
                <a:latin typeface="Courier New" panose="02070309020205020404" pitchFamily="49" charset="0"/>
                <a:cs typeface="Courier New" panose="02070309020205020404" pitchFamily="49" charset="0"/>
              </a:rPr>
              <a:t>1.333333E+00</a:t>
            </a:r>
          </a:p>
          <a:p>
            <a:pPr marL="0" indent="0">
              <a:buNone/>
            </a:pPr>
            <a:r>
              <a:rPr lang="pt-BR" b="1">
                <a:latin typeface="Courier New" panose="02070309020205020404" pitchFamily="49" charset="0"/>
                <a:cs typeface="Courier New" panose="02070309020205020404" pitchFamily="49" charset="0"/>
              </a:rPr>
              <a:t>&gt;&gt;&gt; print "%f" % a</a:t>
            </a:r>
          </a:p>
          <a:p>
            <a:pPr marL="0" indent="0">
              <a:buNone/>
            </a:pPr>
            <a:r>
              <a:rPr lang="pt-BR" b="1">
                <a:latin typeface="Courier New" panose="02070309020205020404" pitchFamily="49" charset="0"/>
                <a:cs typeface="Courier New" panose="02070309020205020404" pitchFamily="49" charset="0"/>
              </a:rPr>
              <a:t>1.333333</a:t>
            </a:r>
          </a:p>
          <a:p>
            <a:pPr marL="0" indent="0">
              <a:buNone/>
            </a:pPr>
            <a:r>
              <a:rPr lang="pt-BR" b="1">
                <a:latin typeface="Courier New" panose="02070309020205020404" pitchFamily="49" charset="0"/>
                <a:cs typeface="Courier New" panose="02070309020205020404" pitchFamily="49" charset="0"/>
              </a:rPr>
              <a:t>&gt;&gt;&gt; print "%F" % a</a:t>
            </a:r>
          </a:p>
          <a:p>
            <a:pPr marL="0" indent="0">
              <a:buNone/>
            </a:pPr>
            <a:r>
              <a:rPr lang="pt-BR" b="1">
                <a:latin typeface="Courier New" panose="02070309020205020404" pitchFamily="49" charset="0"/>
                <a:cs typeface="Courier New" panose="02070309020205020404" pitchFamily="49" charset="0"/>
              </a:rPr>
              <a:t>1.333333</a:t>
            </a:r>
          </a:p>
          <a:p>
            <a:pPr marL="0" indent="0">
              <a:buNone/>
            </a:pPr>
            <a:r>
              <a:rPr lang="pt-BR" b="1">
                <a:latin typeface="Courier New" panose="02070309020205020404" pitchFamily="49" charset="0"/>
                <a:cs typeface="Courier New" panose="02070309020205020404" pitchFamily="49" charset="0"/>
              </a:rPr>
              <a:t>&gt;&gt;&gt; print "%g" % a</a:t>
            </a:r>
          </a:p>
          <a:p>
            <a:pPr marL="0" indent="0">
              <a:buNone/>
            </a:pPr>
            <a:r>
              <a:rPr lang="pt-BR" b="1">
                <a:latin typeface="Courier New" panose="02070309020205020404" pitchFamily="49" charset="0"/>
                <a:cs typeface="Courier New" panose="02070309020205020404" pitchFamily="49" charset="0"/>
              </a:rPr>
              <a:t>1.33333</a:t>
            </a:r>
          </a:p>
          <a:p>
            <a:pPr marL="0" indent="0">
              <a:buNone/>
            </a:pPr>
            <a:r>
              <a:rPr lang="pt-BR" b="1">
                <a:latin typeface="Courier New" panose="02070309020205020404" pitchFamily="49" charset="0"/>
                <a:cs typeface="Courier New" panose="02070309020205020404" pitchFamily="49" charset="0"/>
              </a:rPr>
              <a:t>&gt;&gt;&gt; print "%r" % a</a:t>
            </a:r>
          </a:p>
          <a:p>
            <a:pPr marL="0" indent="0">
              <a:buNone/>
            </a:pPr>
            <a:r>
              <a:rPr lang="pt-BR" b="1">
                <a:latin typeface="Courier New" panose="02070309020205020404" pitchFamily="49" charset="0"/>
                <a:cs typeface="Courier New" panose="02070309020205020404" pitchFamily="49" charset="0"/>
              </a:rPr>
              <a:t>1.3333333333333333</a:t>
            </a:r>
          </a:p>
          <a:p>
            <a:pPr marL="0" indent="0">
              <a:buNone/>
            </a:pPr>
            <a:r>
              <a:rPr lang="pt-BR" b="1">
                <a:latin typeface="Courier New" panose="02070309020205020404" pitchFamily="49" charset="0"/>
                <a:cs typeface="Courier New" panose="02070309020205020404" pitchFamily="49" charset="0"/>
              </a:rPr>
              <a:t>&gt;&gt;&gt; print "%s" % a</a:t>
            </a:r>
          </a:p>
          <a:p>
            <a:pPr marL="0" indent="0">
              <a:buNone/>
            </a:pPr>
            <a:r>
              <a:rPr lang="pt-BR" b="1">
                <a:latin typeface="Courier New" panose="02070309020205020404" pitchFamily="49" charset="0"/>
                <a:cs typeface="Courier New" panose="02070309020205020404" pitchFamily="49" charset="0"/>
              </a:rPr>
              <a:t>1.33333333333</a:t>
            </a:r>
          </a:p>
        </p:txBody>
      </p:sp>
    </p:spTree>
    <p:extLst>
      <p:ext uri="{BB962C8B-B14F-4D97-AF65-F5344CB8AC3E}">
        <p14:creationId xmlns:p14="http://schemas.microsoft.com/office/powerpoint/2010/main" val="27897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92787793"/>
              </p:ext>
            </p:extLst>
          </p:nvPr>
        </p:nvGraphicFramePr>
        <p:xfrm>
          <a:off x="111966" y="65317"/>
          <a:ext cx="8938727" cy="6551590"/>
        </p:xfrm>
        <a:graphic>
          <a:graphicData uri="http://schemas.openxmlformats.org/drawingml/2006/table">
            <a:tbl>
              <a:tblPr firstRow="1" bandRow="1">
                <a:tableStyleId>{FABFCF23-3B69-468F-B69F-88F6DE6A72F2}</a:tableStyleId>
              </a:tblPr>
              <a:tblGrid>
                <a:gridCol w="923732">
                  <a:extLst>
                    <a:ext uri="{9D8B030D-6E8A-4147-A177-3AD203B41FA5}">
                      <a16:colId xmlns:a16="http://schemas.microsoft.com/office/drawing/2014/main" val="20000"/>
                    </a:ext>
                  </a:extLst>
                </a:gridCol>
                <a:gridCol w="8014995">
                  <a:extLst>
                    <a:ext uri="{9D8B030D-6E8A-4147-A177-3AD203B41FA5}">
                      <a16:colId xmlns:a16="http://schemas.microsoft.com/office/drawing/2014/main" val="20001"/>
                    </a:ext>
                  </a:extLst>
                </a:gridCol>
              </a:tblGrid>
              <a:tr h="161846">
                <a:tc>
                  <a:txBody>
                    <a:bodyPr/>
                    <a:lstStyle/>
                    <a:p>
                      <a:pPr algn="ctr" fontAlgn="base"/>
                      <a:r>
                        <a:rPr lang="en-IN" sz="2000">
                          <a:effectLst/>
                        </a:rPr>
                        <a:t>Version</a:t>
                      </a:r>
                    </a:p>
                  </a:txBody>
                  <a:tcPr marL="39017" marR="39017" marT="19508" marB="19508" anchor="ctr"/>
                </a:tc>
                <a:tc>
                  <a:txBody>
                    <a:bodyPr/>
                    <a:lstStyle/>
                    <a:p>
                      <a:pPr algn="ctr"/>
                      <a:r>
                        <a:rPr lang="en-IN" sz="2000">
                          <a:effectLst/>
                        </a:rPr>
                        <a:t>Meaning</a:t>
                      </a:r>
                    </a:p>
                  </a:txBody>
                  <a:tcPr marL="39017" marR="39017" marT="19508" marB="19508" anchor="ctr"/>
                </a:tc>
                <a:extLst>
                  <a:ext uri="{0D108BD9-81ED-4DB2-BD59-A6C34878D82A}">
                    <a16:rowId xmlns:a16="http://schemas.microsoft.com/office/drawing/2014/main" val="10000"/>
                  </a:ext>
                </a:extLst>
              </a:tr>
              <a:tr h="161846">
                <a:tc>
                  <a:txBody>
                    <a:bodyPr/>
                    <a:lstStyle/>
                    <a:p>
                      <a:pPr algn="ctr" fontAlgn="base"/>
                      <a:r>
                        <a:rPr lang="en-IN" sz="2000">
                          <a:effectLst/>
                        </a:rPr>
                        <a:t>d</a:t>
                      </a:r>
                    </a:p>
                  </a:txBody>
                  <a:tcPr marL="39017" marR="39017" marT="19508" marB="19508" anchor="ctr"/>
                </a:tc>
                <a:tc>
                  <a:txBody>
                    <a:bodyPr/>
                    <a:lstStyle/>
                    <a:p>
                      <a:pPr algn="l"/>
                      <a:r>
                        <a:rPr lang="en-IN" sz="2000">
                          <a:effectLst/>
                        </a:rPr>
                        <a:t>Signed integer decimal.</a:t>
                      </a:r>
                    </a:p>
                  </a:txBody>
                  <a:tcPr marL="39017" marR="39017" marT="19508" marB="19508" anchor="ctr"/>
                </a:tc>
                <a:extLst>
                  <a:ext uri="{0D108BD9-81ED-4DB2-BD59-A6C34878D82A}">
                    <a16:rowId xmlns:a16="http://schemas.microsoft.com/office/drawing/2014/main" val="10001"/>
                  </a:ext>
                </a:extLst>
              </a:tr>
              <a:tr h="161846">
                <a:tc>
                  <a:txBody>
                    <a:bodyPr/>
                    <a:lstStyle/>
                    <a:p>
                      <a:pPr algn="ctr" fontAlgn="base"/>
                      <a:r>
                        <a:rPr lang="en-IN" sz="2000">
                          <a:effectLst/>
                        </a:rPr>
                        <a:t>i</a:t>
                      </a:r>
                    </a:p>
                  </a:txBody>
                  <a:tcPr marL="39017" marR="39017" marT="19508" marB="19508" anchor="ctr"/>
                </a:tc>
                <a:tc>
                  <a:txBody>
                    <a:bodyPr/>
                    <a:lstStyle/>
                    <a:p>
                      <a:pPr algn="l"/>
                      <a:r>
                        <a:rPr lang="en-IN" sz="2000">
                          <a:effectLst/>
                        </a:rPr>
                        <a:t>Signed integer decimal.</a:t>
                      </a:r>
                    </a:p>
                  </a:txBody>
                  <a:tcPr marL="39017" marR="39017" marT="19508" marB="19508" anchor="ctr"/>
                </a:tc>
                <a:extLst>
                  <a:ext uri="{0D108BD9-81ED-4DB2-BD59-A6C34878D82A}">
                    <a16:rowId xmlns:a16="http://schemas.microsoft.com/office/drawing/2014/main" val="10002"/>
                  </a:ext>
                </a:extLst>
              </a:tr>
              <a:tr h="161846">
                <a:tc>
                  <a:txBody>
                    <a:bodyPr/>
                    <a:lstStyle/>
                    <a:p>
                      <a:pPr algn="ctr" fontAlgn="base"/>
                      <a:r>
                        <a:rPr lang="en-IN" sz="2000">
                          <a:effectLst/>
                        </a:rPr>
                        <a:t>o</a:t>
                      </a:r>
                    </a:p>
                  </a:txBody>
                  <a:tcPr marL="39017" marR="39017" marT="19508" marB="19508" anchor="ctr"/>
                </a:tc>
                <a:tc>
                  <a:txBody>
                    <a:bodyPr/>
                    <a:lstStyle/>
                    <a:p>
                      <a:pPr algn="l"/>
                      <a:r>
                        <a:rPr lang="en-IN" sz="1800" kern="1200">
                          <a:effectLst/>
                        </a:rPr>
                        <a:t>Unsigned</a:t>
                      </a:r>
                      <a:r>
                        <a:rPr lang="en-IN" sz="2000">
                          <a:effectLst/>
                        </a:rPr>
                        <a:t> octal.</a:t>
                      </a:r>
                    </a:p>
                  </a:txBody>
                  <a:tcPr marL="39017" marR="39017" marT="19508" marB="19508" anchor="ctr"/>
                </a:tc>
                <a:extLst>
                  <a:ext uri="{0D108BD9-81ED-4DB2-BD59-A6C34878D82A}">
                    <a16:rowId xmlns:a16="http://schemas.microsoft.com/office/drawing/2014/main" val="10003"/>
                  </a:ext>
                </a:extLst>
              </a:tr>
              <a:tr h="161846">
                <a:tc>
                  <a:txBody>
                    <a:bodyPr/>
                    <a:lstStyle/>
                    <a:p>
                      <a:pPr algn="ctr" fontAlgn="base"/>
                      <a:r>
                        <a:rPr lang="en-IN" sz="2000">
                          <a:effectLst/>
                        </a:rPr>
                        <a:t>u</a:t>
                      </a:r>
                    </a:p>
                  </a:txBody>
                  <a:tcPr marL="39017" marR="39017" marT="19508" marB="19508" anchor="ctr"/>
                </a:tc>
                <a:tc>
                  <a:txBody>
                    <a:bodyPr/>
                    <a:lstStyle/>
                    <a:p>
                      <a:pPr algn="l"/>
                      <a:r>
                        <a:rPr lang="en-IN" sz="2000">
                          <a:effectLst/>
                        </a:rPr>
                        <a:t>Unsigned decimal.</a:t>
                      </a:r>
                    </a:p>
                  </a:txBody>
                  <a:tcPr marL="39017" marR="39017" marT="19508" marB="19508" anchor="ctr"/>
                </a:tc>
                <a:extLst>
                  <a:ext uri="{0D108BD9-81ED-4DB2-BD59-A6C34878D82A}">
                    <a16:rowId xmlns:a16="http://schemas.microsoft.com/office/drawing/2014/main" val="10004"/>
                  </a:ext>
                </a:extLst>
              </a:tr>
              <a:tr h="274662">
                <a:tc>
                  <a:txBody>
                    <a:bodyPr/>
                    <a:lstStyle/>
                    <a:p>
                      <a:pPr algn="ctr" fontAlgn="base"/>
                      <a:r>
                        <a:rPr lang="en-IN" sz="2000">
                          <a:effectLst/>
                        </a:rPr>
                        <a:t>x</a:t>
                      </a:r>
                    </a:p>
                  </a:txBody>
                  <a:tcPr marL="39017" marR="39017" marT="19508" marB="19508" anchor="ctr"/>
                </a:tc>
                <a:tc>
                  <a:txBody>
                    <a:bodyPr/>
                    <a:lstStyle/>
                    <a:p>
                      <a:pPr algn="l"/>
                      <a:r>
                        <a:rPr lang="en-IN" sz="2000">
                          <a:effectLst/>
                        </a:rPr>
                        <a:t>Unsigned hexadecimal (lowercase).</a:t>
                      </a:r>
                    </a:p>
                  </a:txBody>
                  <a:tcPr marL="39017" marR="39017" marT="19508" marB="19508" anchor="ctr"/>
                </a:tc>
                <a:extLst>
                  <a:ext uri="{0D108BD9-81ED-4DB2-BD59-A6C34878D82A}">
                    <a16:rowId xmlns:a16="http://schemas.microsoft.com/office/drawing/2014/main" val="10005"/>
                  </a:ext>
                </a:extLst>
              </a:tr>
              <a:tr h="274662">
                <a:tc>
                  <a:txBody>
                    <a:bodyPr/>
                    <a:lstStyle/>
                    <a:p>
                      <a:pPr algn="ctr" fontAlgn="base"/>
                      <a:r>
                        <a:rPr lang="en-IN" sz="2000">
                          <a:effectLst/>
                        </a:rPr>
                        <a:t>X</a:t>
                      </a:r>
                    </a:p>
                  </a:txBody>
                  <a:tcPr marL="39017" marR="39017" marT="19508" marB="19508" anchor="ctr"/>
                </a:tc>
                <a:tc>
                  <a:txBody>
                    <a:bodyPr/>
                    <a:lstStyle/>
                    <a:p>
                      <a:pPr algn="l"/>
                      <a:r>
                        <a:rPr lang="en-IN" sz="2000">
                          <a:effectLst/>
                        </a:rPr>
                        <a:t>Unsigned hexadecimal (uppercase).</a:t>
                      </a:r>
                    </a:p>
                  </a:txBody>
                  <a:tcPr marL="39017" marR="39017" marT="19508" marB="19508" anchor="ctr"/>
                </a:tc>
                <a:extLst>
                  <a:ext uri="{0D108BD9-81ED-4DB2-BD59-A6C34878D82A}">
                    <a16:rowId xmlns:a16="http://schemas.microsoft.com/office/drawing/2014/main" val="10006"/>
                  </a:ext>
                </a:extLst>
              </a:tr>
              <a:tr h="274662">
                <a:tc>
                  <a:txBody>
                    <a:bodyPr/>
                    <a:lstStyle/>
                    <a:p>
                      <a:pPr algn="ctr" fontAlgn="base"/>
                      <a:r>
                        <a:rPr lang="en-IN" sz="2000">
                          <a:effectLst/>
                        </a:rPr>
                        <a:t>e</a:t>
                      </a:r>
                    </a:p>
                  </a:txBody>
                  <a:tcPr marL="39017" marR="39017" marT="19508" marB="19508" anchor="ctr"/>
                </a:tc>
                <a:tc>
                  <a:txBody>
                    <a:bodyPr/>
                    <a:lstStyle/>
                    <a:p>
                      <a:pPr algn="l"/>
                      <a:r>
                        <a:rPr lang="en-IN" sz="2000">
                          <a:effectLst/>
                        </a:rPr>
                        <a:t>Floating point exponential format (lowercase).</a:t>
                      </a:r>
                    </a:p>
                  </a:txBody>
                  <a:tcPr marL="39017" marR="39017" marT="19508" marB="19508" anchor="ctr"/>
                </a:tc>
                <a:extLst>
                  <a:ext uri="{0D108BD9-81ED-4DB2-BD59-A6C34878D82A}">
                    <a16:rowId xmlns:a16="http://schemas.microsoft.com/office/drawing/2014/main" val="10007"/>
                  </a:ext>
                </a:extLst>
              </a:tr>
              <a:tr h="274662">
                <a:tc>
                  <a:txBody>
                    <a:bodyPr/>
                    <a:lstStyle/>
                    <a:p>
                      <a:pPr algn="ctr" fontAlgn="base"/>
                      <a:r>
                        <a:rPr lang="en-IN" sz="2000">
                          <a:effectLst/>
                        </a:rPr>
                        <a:t>E</a:t>
                      </a:r>
                    </a:p>
                  </a:txBody>
                  <a:tcPr marL="39017" marR="39017" marT="19508" marB="19508" anchor="ctr"/>
                </a:tc>
                <a:tc>
                  <a:txBody>
                    <a:bodyPr/>
                    <a:lstStyle/>
                    <a:p>
                      <a:pPr algn="l"/>
                      <a:r>
                        <a:rPr lang="en-IN" sz="2000">
                          <a:effectLst/>
                        </a:rPr>
                        <a:t>Floating point exponential format (uppercase).</a:t>
                      </a:r>
                    </a:p>
                  </a:txBody>
                  <a:tcPr marL="39017" marR="39017" marT="19508" marB="19508" anchor="ctr"/>
                </a:tc>
                <a:extLst>
                  <a:ext uri="{0D108BD9-81ED-4DB2-BD59-A6C34878D82A}">
                    <a16:rowId xmlns:a16="http://schemas.microsoft.com/office/drawing/2014/main" val="10008"/>
                  </a:ext>
                </a:extLst>
              </a:tr>
              <a:tr h="274662">
                <a:tc>
                  <a:txBody>
                    <a:bodyPr/>
                    <a:lstStyle/>
                    <a:p>
                      <a:pPr algn="ctr" fontAlgn="base"/>
                      <a:r>
                        <a:rPr lang="en-IN" sz="2000">
                          <a:effectLst/>
                        </a:rPr>
                        <a:t>f</a:t>
                      </a:r>
                    </a:p>
                  </a:txBody>
                  <a:tcPr marL="39017" marR="39017" marT="19508" marB="19508" anchor="ctr"/>
                </a:tc>
                <a:tc>
                  <a:txBody>
                    <a:bodyPr/>
                    <a:lstStyle/>
                    <a:p>
                      <a:pPr algn="l"/>
                      <a:r>
                        <a:rPr lang="en-IN" sz="2000">
                          <a:effectLst/>
                        </a:rPr>
                        <a:t>Floating point decimal format.</a:t>
                      </a:r>
                    </a:p>
                  </a:txBody>
                  <a:tcPr marL="39017" marR="39017" marT="19508" marB="19508" anchor="ctr"/>
                </a:tc>
                <a:extLst>
                  <a:ext uri="{0D108BD9-81ED-4DB2-BD59-A6C34878D82A}">
                    <a16:rowId xmlns:a16="http://schemas.microsoft.com/office/drawing/2014/main" val="10009"/>
                  </a:ext>
                </a:extLst>
              </a:tr>
              <a:tr h="274662">
                <a:tc>
                  <a:txBody>
                    <a:bodyPr/>
                    <a:lstStyle/>
                    <a:p>
                      <a:pPr algn="ctr" fontAlgn="base"/>
                      <a:r>
                        <a:rPr lang="en-IN" sz="2000">
                          <a:effectLst/>
                        </a:rPr>
                        <a:t>F</a:t>
                      </a:r>
                    </a:p>
                  </a:txBody>
                  <a:tcPr marL="39017" marR="39017" marT="19508" marB="19508" anchor="ctr"/>
                </a:tc>
                <a:tc>
                  <a:txBody>
                    <a:bodyPr/>
                    <a:lstStyle/>
                    <a:p>
                      <a:pPr algn="l"/>
                      <a:r>
                        <a:rPr lang="en-IN" sz="2000">
                          <a:effectLst/>
                        </a:rPr>
                        <a:t>Floating point decimal format.</a:t>
                      </a:r>
                    </a:p>
                  </a:txBody>
                  <a:tcPr marL="39017" marR="39017" marT="19508" marB="19508" anchor="ctr"/>
                </a:tc>
                <a:extLst>
                  <a:ext uri="{0D108BD9-81ED-4DB2-BD59-A6C34878D82A}">
                    <a16:rowId xmlns:a16="http://schemas.microsoft.com/office/drawing/2014/main" val="10010"/>
                  </a:ext>
                </a:extLst>
              </a:tr>
              <a:tr h="392375">
                <a:tc>
                  <a:txBody>
                    <a:bodyPr/>
                    <a:lstStyle/>
                    <a:p>
                      <a:pPr algn="ctr" fontAlgn="base"/>
                      <a:r>
                        <a:rPr lang="en-IN" sz="2000">
                          <a:effectLst/>
                        </a:rPr>
                        <a:t>g</a:t>
                      </a:r>
                    </a:p>
                  </a:txBody>
                  <a:tcPr marL="39017" marR="39017" marT="19508" marB="19508" anchor="ctr"/>
                </a:tc>
                <a:tc>
                  <a:txBody>
                    <a:bodyPr/>
                    <a:lstStyle/>
                    <a:p>
                      <a:pPr algn="l"/>
                      <a:r>
                        <a:rPr lang="en-IN" sz="2000">
                          <a:effectLst/>
                        </a:rPr>
                        <a:t>Same as "e" if exponent is greater than -4 or less than precision, "f" otherwise.</a:t>
                      </a:r>
                    </a:p>
                  </a:txBody>
                  <a:tcPr marL="39017" marR="39017" marT="19508" marB="19508" anchor="ctr"/>
                </a:tc>
                <a:extLst>
                  <a:ext uri="{0D108BD9-81ED-4DB2-BD59-A6C34878D82A}">
                    <a16:rowId xmlns:a16="http://schemas.microsoft.com/office/drawing/2014/main" val="10011"/>
                  </a:ext>
                </a:extLst>
              </a:tr>
              <a:tr h="392375">
                <a:tc>
                  <a:txBody>
                    <a:bodyPr/>
                    <a:lstStyle/>
                    <a:p>
                      <a:pPr algn="ctr" fontAlgn="base"/>
                      <a:r>
                        <a:rPr lang="en-IN" sz="2000">
                          <a:effectLst/>
                        </a:rPr>
                        <a:t>G</a:t>
                      </a:r>
                    </a:p>
                  </a:txBody>
                  <a:tcPr marL="39017" marR="39017" marT="19508" marB="19508" anchor="ctr"/>
                </a:tc>
                <a:tc>
                  <a:txBody>
                    <a:bodyPr/>
                    <a:lstStyle/>
                    <a:p>
                      <a:pPr algn="l"/>
                      <a:r>
                        <a:rPr lang="en-IN" sz="2000">
                          <a:effectLst/>
                        </a:rPr>
                        <a:t>Same as "E" if exponent is greater than -4 or less than precision, "F" otherwise.</a:t>
                      </a:r>
                    </a:p>
                  </a:txBody>
                  <a:tcPr marL="39017" marR="39017" marT="19508" marB="19508" anchor="ctr"/>
                </a:tc>
                <a:extLst>
                  <a:ext uri="{0D108BD9-81ED-4DB2-BD59-A6C34878D82A}">
                    <a16:rowId xmlns:a16="http://schemas.microsoft.com/office/drawing/2014/main" val="10012"/>
                  </a:ext>
                </a:extLst>
              </a:tr>
              <a:tr h="392375">
                <a:tc>
                  <a:txBody>
                    <a:bodyPr/>
                    <a:lstStyle/>
                    <a:p>
                      <a:pPr algn="ctr" fontAlgn="base"/>
                      <a:r>
                        <a:rPr lang="en-IN" sz="2000">
                          <a:effectLst/>
                        </a:rPr>
                        <a:t>c</a:t>
                      </a:r>
                    </a:p>
                  </a:txBody>
                  <a:tcPr marL="39017" marR="39017" marT="19508" marB="19508" anchor="ctr"/>
                </a:tc>
                <a:tc>
                  <a:txBody>
                    <a:bodyPr/>
                    <a:lstStyle/>
                    <a:p>
                      <a:pPr algn="l"/>
                      <a:r>
                        <a:rPr lang="en-IN" sz="2000">
                          <a:effectLst/>
                        </a:rPr>
                        <a:t>Single character (accepts integer or single character string).</a:t>
                      </a:r>
                    </a:p>
                  </a:txBody>
                  <a:tcPr marL="39017" marR="39017" marT="19508" marB="19508" anchor="ctr"/>
                </a:tc>
                <a:extLst>
                  <a:ext uri="{0D108BD9-81ED-4DB2-BD59-A6C34878D82A}">
                    <a16:rowId xmlns:a16="http://schemas.microsoft.com/office/drawing/2014/main" val="10013"/>
                  </a:ext>
                </a:extLst>
              </a:tr>
              <a:tr h="274662">
                <a:tc>
                  <a:txBody>
                    <a:bodyPr/>
                    <a:lstStyle/>
                    <a:p>
                      <a:pPr algn="ctr" fontAlgn="base"/>
                      <a:r>
                        <a:rPr lang="en-IN" sz="2000">
                          <a:effectLst/>
                        </a:rPr>
                        <a:t>r</a:t>
                      </a:r>
                    </a:p>
                  </a:txBody>
                  <a:tcPr marL="39017" marR="39017" marT="19508" marB="19508" anchor="ctr"/>
                </a:tc>
                <a:tc>
                  <a:txBody>
                    <a:bodyPr/>
                    <a:lstStyle/>
                    <a:p>
                      <a:pPr algn="l"/>
                      <a:r>
                        <a:rPr lang="en-IN" sz="2000">
                          <a:effectLst/>
                        </a:rPr>
                        <a:t>String (converts any python object using repr()).</a:t>
                      </a:r>
                    </a:p>
                  </a:txBody>
                  <a:tcPr marL="39017" marR="39017" marT="19508" marB="19508" anchor="ctr"/>
                </a:tc>
                <a:extLst>
                  <a:ext uri="{0D108BD9-81ED-4DB2-BD59-A6C34878D82A}">
                    <a16:rowId xmlns:a16="http://schemas.microsoft.com/office/drawing/2014/main" val="10014"/>
                  </a:ext>
                </a:extLst>
              </a:tr>
              <a:tr h="274662">
                <a:tc>
                  <a:txBody>
                    <a:bodyPr/>
                    <a:lstStyle/>
                    <a:p>
                      <a:pPr algn="ctr" fontAlgn="base"/>
                      <a:r>
                        <a:rPr lang="en-IN" sz="2000">
                          <a:effectLst/>
                        </a:rPr>
                        <a:t>s</a:t>
                      </a:r>
                    </a:p>
                  </a:txBody>
                  <a:tcPr marL="39017" marR="39017" marT="19508" marB="19508" anchor="ctr"/>
                </a:tc>
                <a:tc>
                  <a:txBody>
                    <a:bodyPr/>
                    <a:lstStyle/>
                    <a:p>
                      <a:pPr algn="l"/>
                      <a:r>
                        <a:rPr lang="en-IN" sz="2000">
                          <a:effectLst/>
                        </a:rPr>
                        <a:t>String (converts any python object using </a:t>
                      </a:r>
                      <a:r>
                        <a:rPr lang="en-IN" sz="2000" err="1">
                          <a:effectLst/>
                        </a:rPr>
                        <a:t>str</a:t>
                      </a:r>
                      <a:r>
                        <a:rPr lang="en-IN" sz="2000">
                          <a:effectLst/>
                        </a:rPr>
                        <a:t>()).</a:t>
                      </a:r>
                    </a:p>
                  </a:txBody>
                  <a:tcPr marL="39017" marR="39017" marT="19508" marB="19508" anchor="ctr"/>
                </a:tc>
                <a:extLst>
                  <a:ext uri="{0D108BD9-81ED-4DB2-BD59-A6C34878D82A}">
                    <a16:rowId xmlns:a16="http://schemas.microsoft.com/office/drawing/2014/main" val="10015"/>
                  </a:ext>
                </a:extLst>
              </a:tr>
              <a:tr h="392375">
                <a:tc>
                  <a:txBody>
                    <a:bodyPr/>
                    <a:lstStyle/>
                    <a:p>
                      <a:pPr algn="ctr" fontAlgn="base"/>
                      <a:r>
                        <a:rPr lang="en-IN" sz="2000">
                          <a:effectLst/>
                        </a:rPr>
                        <a:t>%</a:t>
                      </a:r>
                    </a:p>
                  </a:txBody>
                  <a:tcPr marL="39017" marR="39017" marT="19508" marB="19508" anchor="ctr"/>
                </a:tc>
                <a:tc>
                  <a:txBody>
                    <a:bodyPr/>
                    <a:lstStyle/>
                    <a:p>
                      <a:pPr algn="l"/>
                      <a:r>
                        <a:rPr lang="en-IN" sz="2000">
                          <a:effectLst/>
                        </a:rPr>
                        <a:t>No argument is converted, results in a "%" character in the result.</a:t>
                      </a:r>
                    </a:p>
                  </a:txBody>
                  <a:tcPr marL="39017" marR="39017" marT="19508" marB="19508"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576261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Formatted print </a:t>
            </a:r>
            <a:endParaRPr lang="en-IN"/>
          </a:p>
        </p:txBody>
      </p:sp>
      <p:graphicFrame>
        <p:nvGraphicFramePr>
          <p:cNvPr id="4" name="Table 3"/>
          <p:cNvGraphicFramePr>
            <a:graphicFrameLocks noGrp="1"/>
          </p:cNvGraphicFramePr>
          <p:nvPr>
            <p:extLst>
              <p:ext uri="{D42A27DB-BD31-4B8C-83A1-F6EECF244321}">
                <p14:modId xmlns:p14="http://schemas.microsoft.com/office/powerpoint/2010/main" val="3896721902"/>
              </p:ext>
            </p:extLst>
          </p:nvPr>
        </p:nvGraphicFramePr>
        <p:xfrm>
          <a:off x="158620" y="1096655"/>
          <a:ext cx="8864081" cy="1859280"/>
        </p:xfrm>
        <a:graphic>
          <a:graphicData uri="http://schemas.openxmlformats.org/drawingml/2006/table">
            <a:tbl>
              <a:tblPr firstRow="1" bandRow="1">
                <a:tableStyleId>{FABFCF23-3B69-468F-B69F-88F6DE6A72F2}</a:tableStyleId>
              </a:tblPr>
              <a:tblGrid>
                <a:gridCol w="773848">
                  <a:extLst>
                    <a:ext uri="{9D8B030D-6E8A-4147-A177-3AD203B41FA5}">
                      <a16:colId xmlns:a16="http://schemas.microsoft.com/office/drawing/2014/main" val="20000"/>
                    </a:ext>
                  </a:extLst>
                </a:gridCol>
                <a:gridCol w="8090233">
                  <a:extLst>
                    <a:ext uri="{9D8B030D-6E8A-4147-A177-3AD203B41FA5}">
                      <a16:colId xmlns:a16="http://schemas.microsoft.com/office/drawing/2014/main" val="20001"/>
                    </a:ext>
                  </a:extLst>
                </a:gridCol>
              </a:tblGrid>
              <a:tr h="0">
                <a:tc>
                  <a:txBody>
                    <a:bodyPr/>
                    <a:lstStyle/>
                    <a:p>
                      <a:pPr marL="0" algn="l" defTabSz="914400" rtl="0" eaLnBrk="1" fontAlgn="base" latinLnBrk="0" hangingPunct="1"/>
                      <a:r>
                        <a:rPr lang="en-IN" sz="2000" kern="1200">
                          <a:effectLst/>
                        </a:rPr>
                        <a:t>Flag</a:t>
                      </a:r>
                      <a:endParaRPr lang="en-IN" sz="2000" kern="1200">
                        <a:solidFill>
                          <a:schemeClr val="dk1"/>
                        </a:solidFill>
                        <a:effectLst/>
                        <a:latin typeface="+mn-lt"/>
                        <a:ea typeface="+mn-ea"/>
                        <a:cs typeface="+mn-cs"/>
                      </a:endParaRPr>
                    </a:p>
                  </a:txBody>
                  <a:tcPr anchor="ctr"/>
                </a:tc>
                <a:tc>
                  <a:txBody>
                    <a:bodyPr/>
                    <a:lstStyle/>
                    <a:p>
                      <a:pPr algn="ctr"/>
                      <a:r>
                        <a:rPr lang="en-IN">
                          <a:effectLst/>
                        </a:rPr>
                        <a:t>Meaning</a:t>
                      </a:r>
                    </a:p>
                  </a:txBody>
                  <a:tcPr anchor="ctr"/>
                </a:tc>
                <a:extLst>
                  <a:ext uri="{0D108BD9-81ED-4DB2-BD59-A6C34878D82A}">
                    <a16:rowId xmlns:a16="http://schemas.microsoft.com/office/drawing/2014/main" val="10000"/>
                  </a:ext>
                </a:extLst>
              </a:tr>
              <a:tr h="0">
                <a:tc>
                  <a:txBody>
                    <a:bodyPr/>
                    <a:lstStyle/>
                    <a:p>
                      <a:pPr algn="ctr" fontAlgn="base"/>
                      <a:r>
                        <a:rPr lang="en-IN">
                          <a:effectLst/>
                        </a:rPr>
                        <a:t>#</a:t>
                      </a:r>
                    </a:p>
                  </a:txBody>
                  <a:tcPr anchor="ctr"/>
                </a:tc>
                <a:tc>
                  <a:txBody>
                    <a:bodyPr/>
                    <a:lstStyle/>
                    <a:p>
                      <a:pPr algn="l"/>
                      <a:r>
                        <a:rPr lang="en-IN">
                          <a:effectLst/>
                        </a:rPr>
                        <a:t>The value conversion will use the ``alternate form'' (where defined above).</a:t>
                      </a:r>
                    </a:p>
                  </a:txBody>
                  <a:tcPr anchor="ctr"/>
                </a:tc>
                <a:extLst>
                  <a:ext uri="{0D108BD9-81ED-4DB2-BD59-A6C34878D82A}">
                    <a16:rowId xmlns:a16="http://schemas.microsoft.com/office/drawing/2014/main" val="10001"/>
                  </a:ext>
                </a:extLst>
              </a:tr>
              <a:tr h="0">
                <a:tc>
                  <a:txBody>
                    <a:bodyPr/>
                    <a:lstStyle/>
                    <a:p>
                      <a:pPr algn="ctr" fontAlgn="base"/>
                      <a:r>
                        <a:rPr lang="en-IN">
                          <a:effectLst/>
                        </a:rPr>
                        <a:t>0</a:t>
                      </a:r>
                    </a:p>
                  </a:txBody>
                  <a:tcPr anchor="ctr"/>
                </a:tc>
                <a:tc>
                  <a:txBody>
                    <a:bodyPr/>
                    <a:lstStyle/>
                    <a:p>
                      <a:pPr algn="l"/>
                      <a:r>
                        <a:rPr lang="en-IN">
                          <a:effectLst/>
                        </a:rPr>
                        <a:t>The conversion will be zero padded for numeric values.</a:t>
                      </a:r>
                    </a:p>
                  </a:txBody>
                  <a:tcPr anchor="ctr"/>
                </a:tc>
                <a:extLst>
                  <a:ext uri="{0D108BD9-81ED-4DB2-BD59-A6C34878D82A}">
                    <a16:rowId xmlns:a16="http://schemas.microsoft.com/office/drawing/2014/main" val="10002"/>
                  </a:ext>
                </a:extLst>
              </a:tr>
              <a:tr h="0">
                <a:tc>
                  <a:txBody>
                    <a:bodyPr/>
                    <a:lstStyle/>
                    <a:p>
                      <a:pPr algn="ctr" fontAlgn="base"/>
                      <a:r>
                        <a:rPr lang="en-IN">
                          <a:effectLst/>
                        </a:rPr>
                        <a:t>-</a:t>
                      </a:r>
                    </a:p>
                  </a:txBody>
                  <a:tcPr anchor="ctr"/>
                </a:tc>
                <a:tc>
                  <a:txBody>
                    <a:bodyPr/>
                    <a:lstStyle/>
                    <a:p>
                      <a:pPr algn="l"/>
                      <a:r>
                        <a:rPr lang="en-IN">
                          <a:effectLst/>
                        </a:rPr>
                        <a:t>The converted value is left adjusted (overrides the "0" conversion if both are given).</a:t>
                      </a:r>
                    </a:p>
                  </a:txBody>
                  <a:tcPr anchor="ctr"/>
                </a:tc>
                <a:extLst>
                  <a:ext uri="{0D108BD9-81ED-4DB2-BD59-A6C34878D82A}">
                    <a16:rowId xmlns:a16="http://schemas.microsoft.com/office/drawing/2014/main" val="10003"/>
                  </a:ext>
                </a:extLst>
              </a:tr>
              <a:tr h="0">
                <a:tc>
                  <a:txBody>
                    <a:bodyPr/>
                    <a:lstStyle/>
                    <a:p>
                      <a:pPr algn="ctr" fontAlgn="base"/>
                      <a:r>
                        <a:rPr lang="en-IN">
                          <a:effectLst/>
                        </a:rPr>
                        <a:t>+</a:t>
                      </a:r>
                    </a:p>
                  </a:txBody>
                  <a:tcPr anchor="ctr"/>
                </a:tc>
                <a:tc>
                  <a:txBody>
                    <a:bodyPr/>
                    <a:lstStyle/>
                    <a:p>
                      <a:pPr algn="l"/>
                      <a:r>
                        <a:rPr lang="en-IN">
                          <a:effectLst/>
                        </a:rPr>
                        <a:t>A sign character ("+" or "-") will precede the conversion (overrides a "space" flag).</a:t>
                      </a:r>
                    </a:p>
                  </a:txBody>
                  <a:tcPr anchor="ct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457200" y="1804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Content Placeholder 2"/>
          <p:cNvSpPr>
            <a:spLocks noGrp="1"/>
          </p:cNvSpPr>
          <p:nvPr>
            <p:ph sz="half" idx="2"/>
          </p:nvPr>
        </p:nvSpPr>
        <p:spPr>
          <a:xfrm>
            <a:off x="180653" y="3036276"/>
            <a:ext cx="8768137" cy="3360979"/>
          </a:xfrm>
        </p:spPr>
        <p:txBody>
          <a:bodyPr/>
          <a:lstStyle/>
          <a:p>
            <a:pPr marL="0" indent="0">
              <a:buNone/>
            </a:pPr>
            <a:r>
              <a:rPr lang="en-US" b="1">
                <a:latin typeface="Courier New" panose="02070309020205020404" pitchFamily="49" charset="0"/>
                <a:cs typeface="Courier New" panose="02070309020205020404" pitchFamily="49" charset="0"/>
              </a:rPr>
              <a:t>&gt;&gt;&gt; print("%9.2f" % a)</a:t>
            </a:r>
          </a:p>
          <a:p>
            <a:pPr marL="0" indent="0">
              <a:buNone/>
            </a:pPr>
            <a:r>
              <a:rPr lang="en-US" b="1">
                <a:latin typeface="Courier New" panose="02070309020205020404" pitchFamily="49" charset="0"/>
                <a:cs typeface="Courier New" panose="02070309020205020404" pitchFamily="49" charset="0"/>
              </a:rPr>
              <a:t>&gt;&gt;&gt; print("%9.2e" % a)</a:t>
            </a:r>
          </a:p>
          <a:p>
            <a:pPr marL="0" indent="0">
              <a:buNone/>
            </a:pPr>
            <a:r>
              <a:rPr lang="en-US" b="1">
                <a:latin typeface="Courier New" panose="02070309020205020404" pitchFamily="49" charset="0"/>
                <a:cs typeface="Courier New" panose="02070309020205020404" pitchFamily="49" charset="0"/>
              </a:rPr>
              <a:t>&gt;&gt;&gt; print("%+9.2f" % a)</a:t>
            </a:r>
          </a:p>
          <a:p>
            <a:pPr marL="0" indent="0">
              <a:buNone/>
            </a:pPr>
            <a:r>
              <a:rPr lang="en-US" b="1">
                <a:latin typeface="Courier New" panose="02070309020205020404" pitchFamily="49" charset="0"/>
                <a:cs typeface="Courier New" panose="02070309020205020404" pitchFamily="49" charset="0"/>
              </a:rPr>
              <a:t>&gt;&gt;&gt; print("%-9.2f" % a)</a:t>
            </a:r>
          </a:p>
          <a:p>
            <a:pPr marL="0" indent="0">
              <a:buNone/>
            </a:pPr>
            <a:r>
              <a:rPr lang="en-US" b="1">
                <a:latin typeface="Courier New" panose="02070309020205020404" pitchFamily="49" charset="0"/>
                <a:cs typeface="Courier New" panose="02070309020205020404" pitchFamily="49" charset="0"/>
              </a:rPr>
              <a:t>&gt;&gt;&gt; print("%09.2f" % a)</a:t>
            </a:r>
          </a:p>
          <a:p>
            <a:pPr marL="0" indent="0">
              <a:buNone/>
            </a:pPr>
            <a:endParaRPr lang="en-US" b="1">
              <a:latin typeface="Courier New" panose="02070309020205020404" pitchFamily="49" charset="0"/>
              <a:cs typeface="Courier New" panose="02070309020205020404" pitchFamily="49"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359959605"/>
              </p:ext>
            </p:extLst>
          </p:nvPr>
        </p:nvGraphicFramePr>
        <p:xfrm>
          <a:off x="4706815" y="3132015"/>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48239051"/>
              </p:ext>
            </p:extLst>
          </p:nvPr>
        </p:nvGraphicFramePr>
        <p:xfrm>
          <a:off x="4706815" y="3565769"/>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e</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0</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0</a:t>
                      </a: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99808890"/>
              </p:ext>
            </p:extLst>
          </p:nvPr>
        </p:nvGraphicFramePr>
        <p:xfrm>
          <a:off x="4706815" y="3976077"/>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16715830"/>
              </p:ext>
            </p:extLst>
          </p:nvPr>
        </p:nvGraphicFramePr>
        <p:xfrm>
          <a:off x="4712676" y="4386385"/>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82246260"/>
              </p:ext>
            </p:extLst>
          </p:nvPr>
        </p:nvGraphicFramePr>
        <p:xfrm>
          <a:off x="4712676" y="4808416"/>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r>
                        <a:rPr lang="en-IN" sz="2400">
                          <a:latin typeface="Courier New" panose="02070309020205020404" pitchFamily="49" charset="0"/>
                          <a:cs typeface="Courier New" panose="02070309020205020404" pitchFamily="49" charset="0"/>
                        </a:rPr>
                        <a:t>0</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5182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Formatted print </a:t>
            </a:r>
          </a:p>
        </p:txBody>
      </p:sp>
      <p:sp>
        <p:nvSpPr>
          <p:cNvPr id="3" name="Content Placeholder 2"/>
          <p:cNvSpPr>
            <a:spLocks noGrp="1"/>
          </p:cNvSpPr>
          <p:nvPr>
            <p:ph sz="half" idx="2"/>
          </p:nvPr>
        </p:nvSpPr>
        <p:spPr/>
        <p:txBody>
          <a:bodyPr/>
          <a:lstStyle/>
          <a:p>
            <a:pPr marL="0" indent="0">
              <a:buNone/>
            </a:pPr>
            <a:r>
              <a:rPr lang="en-US" b="1">
                <a:latin typeface="Courier New" panose="02070309020205020404" pitchFamily="49" charset="0"/>
                <a:cs typeface="Courier New" panose="02070309020205020404" pitchFamily="49" charset="0"/>
              </a:rPr>
              <a:t>&gt;&gt;&gt; print("%9.2f" % a)</a:t>
            </a:r>
          </a:p>
          <a:p>
            <a:pPr marL="0" indent="0">
              <a:buNone/>
            </a:pPr>
            <a:r>
              <a:rPr lang="en-US" b="1">
                <a:latin typeface="Courier New" panose="02070309020205020404" pitchFamily="49" charset="0"/>
                <a:cs typeface="Courier New" panose="02070309020205020404" pitchFamily="49" charset="0"/>
              </a:rPr>
              <a:t>&gt;&gt;&gt; print("%9.2e" % a)</a:t>
            </a:r>
          </a:p>
          <a:p>
            <a:pPr marL="0" indent="0">
              <a:buNone/>
            </a:pPr>
            <a:r>
              <a:rPr lang="en-US" b="1">
                <a:latin typeface="Courier New" panose="02070309020205020404" pitchFamily="49" charset="0"/>
                <a:cs typeface="Courier New" panose="02070309020205020404" pitchFamily="49" charset="0"/>
              </a:rPr>
              <a:t>&gt;&gt;&gt; print("%+9.2f" % a)</a:t>
            </a:r>
          </a:p>
          <a:p>
            <a:pPr marL="0" indent="0">
              <a:buNone/>
            </a:pPr>
            <a:r>
              <a:rPr lang="en-US" b="1">
                <a:latin typeface="Courier New" panose="02070309020205020404" pitchFamily="49" charset="0"/>
                <a:cs typeface="Courier New" panose="02070309020205020404" pitchFamily="49" charset="0"/>
              </a:rPr>
              <a:t>&gt;&gt;&gt; print("%-9.2f" % a)</a:t>
            </a:r>
          </a:p>
          <a:p>
            <a:pPr marL="0" indent="0">
              <a:buNone/>
            </a:pPr>
            <a:r>
              <a:rPr lang="en-US" b="1">
                <a:latin typeface="Courier New" panose="02070309020205020404" pitchFamily="49" charset="0"/>
                <a:cs typeface="Courier New" panose="02070309020205020404" pitchFamily="49" charset="0"/>
              </a:rPr>
              <a:t>&gt;&gt;&gt; print("%09.2f" % a)</a:t>
            </a:r>
          </a:p>
          <a:p>
            <a:pPr marL="0" indent="0">
              <a:buNone/>
            </a:pPr>
            <a:r>
              <a:rPr lang="en-US" b="1">
                <a:latin typeface="Courier New" panose="02070309020205020404" pitchFamily="49" charset="0"/>
                <a:cs typeface="Courier New" panose="02070309020205020404" pitchFamily="49" charset="0"/>
              </a:rPr>
              <a:t>&gt;&gt;&gt; print("%9.2g" % a)</a:t>
            </a:r>
          </a:p>
          <a:p>
            <a:pPr marL="0" indent="0">
              <a:buNone/>
            </a:pPr>
            <a:r>
              <a:rPr lang="en-US" b="1">
                <a:latin typeface="Courier New" panose="02070309020205020404" pitchFamily="49" charset="0"/>
                <a:cs typeface="Courier New" panose="02070309020205020404" pitchFamily="49" charset="0"/>
              </a:rPr>
              <a:t>      1.3</a:t>
            </a:r>
          </a:p>
          <a:p>
            <a:pPr marL="0" indent="0">
              <a:buNone/>
            </a:pPr>
            <a:r>
              <a:rPr lang="en-US" b="1">
                <a:latin typeface="Courier New" panose="02070309020205020404" pitchFamily="49" charset="0"/>
                <a:cs typeface="Courier New" panose="02070309020205020404" pitchFamily="49" charset="0"/>
              </a:rPr>
              <a:t>&gt;&gt;&gt; print("%9.2g" % 1e-5)</a:t>
            </a:r>
          </a:p>
          <a:p>
            <a:pPr marL="0" indent="0">
              <a:buNone/>
            </a:pPr>
            <a:r>
              <a:rPr lang="en-US" b="1">
                <a:latin typeface="Courier New" panose="02070309020205020404" pitchFamily="49" charset="0"/>
                <a:cs typeface="Courier New" panose="02070309020205020404" pitchFamily="49" charset="0"/>
              </a:rPr>
              <a:t>    1e-05</a:t>
            </a:r>
          </a:p>
          <a:p>
            <a:pPr marL="0" indent="0">
              <a:buNone/>
            </a:pPr>
            <a:r>
              <a:rPr lang="en-US" b="1">
                <a:latin typeface="Courier New" panose="02070309020205020404" pitchFamily="49" charset="0"/>
                <a:cs typeface="Courier New" panose="02070309020205020404" pitchFamily="49" charset="0"/>
              </a:rPr>
              <a:t>&gt;&gt;&gt; print("%9.2g" % 1e-4)</a:t>
            </a:r>
          </a:p>
          <a:p>
            <a:pPr marL="0" indent="0">
              <a:buNone/>
            </a:pPr>
            <a:r>
              <a:rPr lang="en-US" b="1">
                <a:latin typeface="Courier New" panose="02070309020205020404" pitchFamily="49" charset="0"/>
                <a:cs typeface="Courier New" panose="02070309020205020404" pitchFamily="49" charset="0"/>
              </a:rPr>
              <a:t>   0.0001</a:t>
            </a:r>
          </a:p>
          <a:p>
            <a:pPr marL="0" indent="0">
              <a:buNone/>
            </a:pPr>
            <a:endParaRPr lang="en-US" b="1">
              <a:latin typeface="Courier New" panose="02070309020205020404" pitchFamily="49" charset="0"/>
              <a:cs typeface="Courier New" panose="02070309020205020404" pitchFamily="49" charset="0"/>
            </a:endParaRPr>
          </a:p>
          <a:p>
            <a:pPr marL="0" indent="0">
              <a:buNone/>
            </a:pPr>
            <a:endParaRPr lang="en-US" b="1">
              <a:latin typeface="Courier New" panose="02070309020205020404" pitchFamily="49" charset="0"/>
              <a:cs typeface="Courier New" panose="020703090202050204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91576500"/>
              </p:ext>
            </p:extLst>
          </p:nvPr>
        </p:nvGraphicFramePr>
        <p:xfrm>
          <a:off x="4566138" y="1227015"/>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5647006"/>
              </p:ext>
            </p:extLst>
          </p:nvPr>
        </p:nvGraphicFramePr>
        <p:xfrm>
          <a:off x="4566138" y="1660769"/>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e</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0</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0</a:t>
                      </a: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55359604"/>
              </p:ext>
            </p:extLst>
          </p:nvPr>
        </p:nvGraphicFramePr>
        <p:xfrm>
          <a:off x="4566138" y="2071077"/>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38595528"/>
              </p:ext>
            </p:extLst>
          </p:nvPr>
        </p:nvGraphicFramePr>
        <p:xfrm>
          <a:off x="4571999" y="2481385"/>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592674691"/>
              </p:ext>
            </p:extLst>
          </p:nvPr>
        </p:nvGraphicFramePr>
        <p:xfrm>
          <a:off x="4571999" y="2903416"/>
          <a:ext cx="2520000" cy="365760"/>
        </p:xfrm>
        <a:graphic>
          <a:graphicData uri="http://schemas.openxmlformats.org/drawingml/2006/table">
            <a:tbl>
              <a:tblPr firstRow="1" bandRow="1">
                <a:tableStyleId>{69CF1AB2-1976-4502-BF36-3FF5EA218861}</a:tableStyleId>
              </a:tblPr>
              <a:tblGrid>
                <a:gridCol w="280000">
                  <a:extLst>
                    <a:ext uri="{9D8B030D-6E8A-4147-A177-3AD203B41FA5}">
                      <a16:colId xmlns:a16="http://schemas.microsoft.com/office/drawing/2014/main" val="20000"/>
                    </a:ext>
                  </a:extLst>
                </a:gridCol>
                <a:gridCol w="280000">
                  <a:extLst>
                    <a:ext uri="{9D8B030D-6E8A-4147-A177-3AD203B41FA5}">
                      <a16:colId xmlns:a16="http://schemas.microsoft.com/office/drawing/2014/main" val="20001"/>
                    </a:ext>
                  </a:extLst>
                </a:gridCol>
                <a:gridCol w="280000">
                  <a:extLst>
                    <a:ext uri="{9D8B030D-6E8A-4147-A177-3AD203B41FA5}">
                      <a16:colId xmlns:a16="http://schemas.microsoft.com/office/drawing/2014/main" val="20002"/>
                    </a:ext>
                  </a:extLst>
                </a:gridCol>
                <a:gridCol w="280000">
                  <a:extLst>
                    <a:ext uri="{9D8B030D-6E8A-4147-A177-3AD203B41FA5}">
                      <a16:colId xmlns:a16="http://schemas.microsoft.com/office/drawing/2014/main" val="20003"/>
                    </a:ext>
                  </a:extLst>
                </a:gridCol>
                <a:gridCol w="280000">
                  <a:extLst>
                    <a:ext uri="{9D8B030D-6E8A-4147-A177-3AD203B41FA5}">
                      <a16:colId xmlns:a16="http://schemas.microsoft.com/office/drawing/2014/main" val="20004"/>
                    </a:ext>
                  </a:extLst>
                </a:gridCol>
                <a:gridCol w="280000">
                  <a:extLst>
                    <a:ext uri="{9D8B030D-6E8A-4147-A177-3AD203B41FA5}">
                      <a16:colId xmlns:a16="http://schemas.microsoft.com/office/drawing/2014/main" val="20005"/>
                    </a:ext>
                  </a:extLst>
                </a:gridCol>
                <a:gridCol w="280000">
                  <a:extLst>
                    <a:ext uri="{9D8B030D-6E8A-4147-A177-3AD203B41FA5}">
                      <a16:colId xmlns:a16="http://schemas.microsoft.com/office/drawing/2014/main" val="20006"/>
                    </a:ext>
                  </a:extLst>
                </a:gridCol>
                <a:gridCol w="280000">
                  <a:extLst>
                    <a:ext uri="{9D8B030D-6E8A-4147-A177-3AD203B41FA5}">
                      <a16:colId xmlns:a16="http://schemas.microsoft.com/office/drawing/2014/main" val="20007"/>
                    </a:ext>
                  </a:extLst>
                </a:gridCol>
                <a:gridCol w="280000">
                  <a:extLst>
                    <a:ext uri="{9D8B030D-6E8A-4147-A177-3AD203B41FA5}">
                      <a16:colId xmlns:a16="http://schemas.microsoft.com/office/drawing/2014/main" val="20008"/>
                    </a:ext>
                  </a:extLst>
                </a:gridCol>
              </a:tblGrid>
              <a:tr h="324000">
                <a:tc>
                  <a:txBody>
                    <a:bodyPr/>
                    <a:lstStyle/>
                    <a:p>
                      <a:r>
                        <a:rPr lang="en-IN" sz="2400">
                          <a:latin typeface="Courier New" panose="02070309020205020404" pitchFamily="49" charset="0"/>
                          <a:cs typeface="Courier New" panose="02070309020205020404" pitchFamily="49" charset="0"/>
                        </a:rPr>
                        <a:t>0</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1</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r>
                        <a:rPr lang="en-IN" sz="2400">
                          <a:latin typeface="Courier New" panose="02070309020205020404" pitchFamily="49" charset="0"/>
                          <a:cs typeface="Courier New" panose="02070309020205020404" pitchFamily="49" charset="0"/>
                        </a:rPr>
                        <a:t>3</a:t>
                      </a: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tc>
                  <a:txBody>
                    <a:bodyPr/>
                    <a:lstStyle/>
                    <a:p>
                      <a:endParaRPr lang="en-IN" sz="2400">
                        <a:latin typeface="Courier New" panose="02070309020205020404" pitchFamily="49" charset="0"/>
                        <a:cs typeface="Courier New" panose="02070309020205020404" pitchFamily="49" charset="0"/>
                      </a:endParaRPr>
                    </a:p>
                  </a:txBody>
                  <a:tcPr marL="0" marR="0" marT="0" marB="0">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721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E0DF-D28C-9F6D-8E4C-0AA729AFED0A}"/>
              </a:ext>
            </a:extLst>
          </p:cNvPr>
          <p:cNvSpPr>
            <a:spLocks noGrp="1"/>
          </p:cNvSpPr>
          <p:nvPr>
            <p:ph type="title"/>
          </p:nvPr>
        </p:nvSpPr>
        <p:spPr>
          <a:xfrm>
            <a:off x="180654" y="202990"/>
            <a:ext cx="7042080" cy="554587"/>
          </a:xfrm>
        </p:spPr>
        <p:txBody>
          <a:bodyPr wrap="square" anchor="ctr">
            <a:normAutofit/>
          </a:bodyPr>
          <a:lstStyle/>
          <a:p>
            <a:pPr>
              <a:lnSpc>
                <a:spcPct val="90000"/>
              </a:lnSpc>
            </a:pPr>
            <a:r>
              <a:rPr lang="en-US"/>
              <a:t>Recent trends</a:t>
            </a:r>
          </a:p>
        </p:txBody>
      </p:sp>
      <p:pic>
        <p:nvPicPr>
          <p:cNvPr id="4" name="Picture 3">
            <a:extLst>
              <a:ext uri="{FF2B5EF4-FFF2-40B4-BE49-F238E27FC236}">
                <a16:creationId xmlns:a16="http://schemas.microsoft.com/office/drawing/2014/main" id="{7295ABC8-E882-A83A-E389-BAD6F5353EF5}"/>
              </a:ext>
            </a:extLst>
          </p:cNvPr>
          <p:cNvPicPr>
            <a:picLocks noChangeAspect="1"/>
          </p:cNvPicPr>
          <p:nvPr/>
        </p:nvPicPr>
        <p:blipFill rotWithShape="1">
          <a:blip r:embed="rId2"/>
          <a:srcRect t="2378" b="2795"/>
          <a:stretch/>
        </p:blipFill>
        <p:spPr>
          <a:xfrm>
            <a:off x="0" y="1015068"/>
            <a:ext cx="9144000" cy="2852257"/>
          </a:xfrm>
          <a:prstGeom prst="rect">
            <a:avLst/>
          </a:prstGeom>
        </p:spPr>
      </p:pic>
      <p:pic>
        <p:nvPicPr>
          <p:cNvPr id="7" name="Picture 6">
            <a:extLst>
              <a:ext uri="{FF2B5EF4-FFF2-40B4-BE49-F238E27FC236}">
                <a16:creationId xmlns:a16="http://schemas.microsoft.com/office/drawing/2014/main" id="{5ED5E008-018B-E5CB-7F0C-28AFECA5C86E}"/>
              </a:ext>
            </a:extLst>
          </p:cNvPr>
          <p:cNvPicPr>
            <a:picLocks noChangeAspect="1"/>
          </p:cNvPicPr>
          <p:nvPr/>
        </p:nvPicPr>
        <p:blipFill rotWithShape="1">
          <a:blip r:embed="rId3"/>
          <a:srcRect l="9495" t="7784" r="5046" b="11368"/>
          <a:stretch/>
        </p:blipFill>
        <p:spPr>
          <a:xfrm>
            <a:off x="0" y="3867326"/>
            <a:ext cx="9142916" cy="2767904"/>
          </a:xfrm>
          <a:prstGeom prst="rect">
            <a:avLst/>
          </a:prstGeom>
        </p:spPr>
      </p:pic>
    </p:spTree>
    <p:extLst>
      <p:ext uri="{BB962C8B-B14F-4D97-AF65-F5344CB8AC3E}">
        <p14:creationId xmlns:p14="http://schemas.microsoft.com/office/powerpoint/2010/main" val="706103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Formatted print </a:t>
            </a:r>
            <a:endParaRPr lang="en-IN"/>
          </a:p>
        </p:txBody>
      </p:sp>
      <p:sp>
        <p:nvSpPr>
          <p:cNvPr id="3" name="Content Placeholder 2"/>
          <p:cNvSpPr>
            <a:spLocks noGrp="1"/>
          </p:cNvSpPr>
          <p:nvPr>
            <p:ph sz="half" idx="2"/>
          </p:nvPr>
        </p:nvSpPr>
        <p:spPr/>
        <p:txBody>
          <a:bodyPr/>
          <a:lstStyle/>
          <a:p>
            <a:pPr marL="0" indent="0">
              <a:buNone/>
            </a:pPr>
            <a:r>
              <a:rPr lang="en-IN" b="1">
                <a:latin typeface="Courier New" panose="02070309020205020404" pitchFamily="49" charset="0"/>
                <a:cs typeface="Courier New" panose="02070309020205020404" pitchFamily="49" charset="0"/>
              </a:rPr>
              <a:t>&gt;&gt;&gt; print("%9.2g %f" % (1e-4, 2))</a:t>
            </a:r>
          </a:p>
          <a:p>
            <a:pPr marL="0" indent="0">
              <a:buNone/>
            </a:pPr>
            <a:r>
              <a:rPr lang="en-IN" b="1">
                <a:latin typeface="Courier New" panose="02070309020205020404" pitchFamily="49" charset="0"/>
                <a:cs typeface="Courier New" panose="02070309020205020404" pitchFamily="49" charset="0"/>
              </a:rPr>
              <a:t>   0.0001 2.000000</a:t>
            </a:r>
          </a:p>
          <a:p>
            <a:pPr marL="0" indent="0">
              <a:buNone/>
            </a:pPr>
            <a:r>
              <a:rPr lang="en-IN" b="1">
                <a:latin typeface="Courier New" panose="02070309020205020404" pitchFamily="49" charset="0"/>
                <a:cs typeface="Courier New" panose="02070309020205020404" pitchFamily="49" charset="0"/>
              </a:rPr>
              <a:t>&gt;&gt;&gt; print("%d, two, %s" % (1,3))</a:t>
            </a:r>
          </a:p>
          <a:p>
            <a:pPr marL="0" indent="0">
              <a:buNone/>
            </a:pPr>
            <a:r>
              <a:rPr lang="en-IN" b="1">
                <a:latin typeface="Courier New" panose="02070309020205020404" pitchFamily="49" charset="0"/>
                <a:cs typeface="Courier New" panose="02070309020205020404" pitchFamily="49" charset="0"/>
              </a:rPr>
              <a:t>1, two, 3</a:t>
            </a:r>
          </a:p>
          <a:p>
            <a:pPr marL="0" indent="0">
              <a:buNone/>
            </a:pPr>
            <a:endParaRPr lang="en-IN" b="1">
              <a:latin typeface="Courier New" panose="02070309020205020404" pitchFamily="49" charset="0"/>
              <a:cs typeface="Courier New" panose="02070309020205020404" pitchFamily="49" charset="0"/>
            </a:endParaRPr>
          </a:p>
          <a:p>
            <a:pPr marL="0" indent="0">
              <a:buNone/>
            </a:pPr>
            <a:r>
              <a:rPr lang="en-IN" b="1">
                <a:latin typeface="+mn-lt"/>
                <a:cs typeface="Courier New" panose="02070309020205020404" pitchFamily="49" charset="0"/>
              </a:rPr>
              <a:t>Keywords</a:t>
            </a:r>
          </a:p>
          <a:p>
            <a:pPr marL="0" indent="0">
              <a:buNone/>
            </a:pPr>
            <a:r>
              <a:rPr lang="en-IN">
                <a:latin typeface="Consolas" panose="020B0609020204030204" pitchFamily="49" charset="0"/>
              </a:rPr>
              <a:t>and assert break class continue def del </a:t>
            </a:r>
            <a:r>
              <a:rPr lang="en-IN" err="1">
                <a:latin typeface="Consolas" panose="020B0609020204030204" pitchFamily="49" charset="0"/>
              </a:rPr>
              <a:t>elif</a:t>
            </a:r>
            <a:r>
              <a:rPr lang="en-IN">
                <a:latin typeface="Consolas" panose="020B0609020204030204" pitchFamily="49" charset="0"/>
              </a:rPr>
              <a:t> else except exec finally for from global if import in is lambda not</a:t>
            </a:r>
            <a:endParaRPr lang="en-IN" b="1">
              <a:latin typeface="Consolas" panose="020B0609020204030204" pitchFamily="49" charset="0"/>
              <a:cs typeface="Courier New" panose="02070309020205020404" pitchFamily="49" charset="0"/>
            </a:endParaRPr>
          </a:p>
          <a:p>
            <a:pPr marL="0" indent="0">
              <a:buNone/>
            </a:pPr>
            <a:endParaRPr lang="en-IN"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8858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Using Escape Sequences</a:t>
            </a:r>
          </a:p>
        </p:txBody>
      </p:sp>
      <p:sp>
        <p:nvSpPr>
          <p:cNvPr id="3" name="Content Placeholder 2"/>
          <p:cNvSpPr>
            <a:spLocks noGrp="1"/>
          </p:cNvSpPr>
          <p:nvPr>
            <p:ph sz="half" idx="2"/>
          </p:nvPr>
        </p:nvSpPr>
        <p:spPr/>
        <p:txBody>
          <a:bodyPr/>
          <a:lstStyle/>
          <a:p>
            <a:pPr marL="0" indent="0">
              <a:buNone/>
            </a:pPr>
            <a:r>
              <a:rPr lang="en-IN" sz="2000">
                <a:solidFill>
                  <a:srgbClr val="000066"/>
                </a:solidFill>
                <a:latin typeface="Courier New" panose="02070309020205020404" pitchFamily="49" charset="0"/>
              </a:rPr>
              <a:t>\a </a:t>
            </a:r>
            <a:r>
              <a:rPr lang="en-IN" sz="2000">
                <a:solidFill>
                  <a:srgbClr val="000000"/>
                </a:solidFill>
                <a:latin typeface="Verdana" panose="020B0604030504040204" pitchFamily="34" charset="0"/>
              </a:rPr>
              <a:t>Bell (beep)</a:t>
            </a:r>
          </a:p>
          <a:p>
            <a:pPr marL="0" indent="0">
              <a:buNone/>
            </a:pPr>
            <a:r>
              <a:rPr lang="en-IN" sz="2000">
                <a:solidFill>
                  <a:srgbClr val="000066"/>
                </a:solidFill>
                <a:latin typeface="Courier New" panose="02070309020205020404" pitchFamily="49" charset="0"/>
              </a:rPr>
              <a:t>\b </a:t>
            </a:r>
            <a:r>
              <a:rPr lang="en-IN" sz="2000">
                <a:solidFill>
                  <a:srgbClr val="000000"/>
                </a:solidFill>
                <a:latin typeface="Verdana" panose="020B0604030504040204" pitchFamily="34" charset="0"/>
              </a:rPr>
              <a:t>Backspace</a:t>
            </a:r>
          </a:p>
          <a:p>
            <a:pPr marL="0" indent="0">
              <a:buNone/>
            </a:pPr>
            <a:r>
              <a:rPr lang="en-IN" sz="2000">
                <a:solidFill>
                  <a:srgbClr val="000066"/>
                </a:solidFill>
                <a:latin typeface="Courier New" panose="02070309020205020404" pitchFamily="49" charset="0"/>
              </a:rPr>
              <a:t>\f </a:t>
            </a:r>
            <a:r>
              <a:rPr lang="en-IN" sz="2000">
                <a:solidFill>
                  <a:srgbClr val="000000"/>
                </a:solidFill>
                <a:latin typeface="Verdana" panose="020B0604030504040204" pitchFamily="34" charset="0"/>
              </a:rPr>
              <a:t>Form feed</a:t>
            </a:r>
          </a:p>
          <a:p>
            <a:pPr marL="0" indent="0">
              <a:buNone/>
            </a:pPr>
            <a:r>
              <a:rPr lang="en-IN" sz="2000">
                <a:solidFill>
                  <a:srgbClr val="000066"/>
                </a:solidFill>
                <a:latin typeface="Courier New" panose="02070309020205020404" pitchFamily="49" charset="0"/>
              </a:rPr>
              <a:t>\n </a:t>
            </a:r>
            <a:r>
              <a:rPr lang="en-IN" sz="2000">
                <a:solidFill>
                  <a:srgbClr val="000000"/>
                </a:solidFill>
                <a:latin typeface="Verdana" panose="020B0604030504040204" pitchFamily="34" charset="0"/>
              </a:rPr>
              <a:t>Newline</a:t>
            </a:r>
          </a:p>
          <a:p>
            <a:pPr marL="0" indent="0">
              <a:buNone/>
            </a:pPr>
            <a:r>
              <a:rPr lang="en-IN" sz="2000">
                <a:solidFill>
                  <a:srgbClr val="000066"/>
                </a:solidFill>
                <a:latin typeface="Courier New" panose="02070309020205020404" pitchFamily="49" charset="0"/>
              </a:rPr>
              <a:t>\r </a:t>
            </a:r>
            <a:r>
              <a:rPr lang="en-IN" sz="2000">
                <a:solidFill>
                  <a:srgbClr val="000000"/>
                </a:solidFill>
                <a:latin typeface="Verdana" panose="020B0604030504040204" pitchFamily="34" charset="0"/>
              </a:rPr>
              <a:t>Carriage return</a:t>
            </a:r>
          </a:p>
          <a:p>
            <a:pPr marL="0" indent="0">
              <a:buNone/>
            </a:pPr>
            <a:r>
              <a:rPr lang="en-IN" sz="2000">
                <a:solidFill>
                  <a:srgbClr val="000066"/>
                </a:solidFill>
                <a:latin typeface="Courier New" panose="02070309020205020404" pitchFamily="49" charset="0"/>
              </a:rPr>
              <a:t>\t </a:t>
            </a:r>
            <a:r>
              <a:rPr lang="en-IN" sz="2000">
                <a:solidFill>
                  <a:srgbClr val="000000"/>
                </a:solidFill>
                <a:latin typeface="Verdana" panose="020B0604030504040204" pitchFamily="34" charset="0"/>
              </a:rPr>
              <a:t>Tab</a:t>
            </a:r>
          </a:p>
          <a:p>
            <a:pPr marL="0" indent="0">
              <a:buNone/>
            </a:pPr>
            <a:r>
              <a:rPr lang="en-IN" sz="2000">
                <a:solidFill>
                  <a:srgbClr val="000066"/>
                </a:solidFill>
                <a:latin typeface="Courier New" panose="02070309020205020404" pitchFamily="49" charset="0"/>
              </a:rPr>
              <a:t>\v </a:t>
            </a:r>
            <a:r>
              <a:rPr lang="en-IN" sz="2000">
                <a:solidFill>
                  <a:srgbClr val="000000"/>
                </a:solidFill>
                <a:latin typeface="Verdana" panose="020B0604030504040204" pitchFamily="34" charset="0"/>
              </a:rPr>
              <a:t>Vertical tab</a:t>
            </a:r>
          </a:p>
          <a:p>
            <a:pPr marL="0" indent="0">
              <a:buNone/>
            </a:pPr>
            <a:r>
              <a:rPr lang="en-IN" sz="2000">
                <a:solidFill>
                  <a:srgbClr val="000066"/>
                </a:solidFill>
                <a:latin typeface="Courier New" panose="02070309020205020404" pitchFamily="49" charset="0"/>
              </a:rPr>
              <a:t>\\ </a:t>
            </a:r>
            <a:r>
              <a:rPr lang="en-IN" sz="2000">
                <a:solidFill>
                  <a:srgbClr val="000000"/>
                </a:solidFill>
                <a:latin typeface="Verdana" panose="020B0604030504040204" pitchFamily="34" charset="0"/>
              </a:rPr>
              <a:t>Literal backslash</a:t>
            </a:r>
          </a:p>
          <a:p>
            <a:pPr marL="0" indent="0">
              <a:buNone/>
            </a:pPr>
            <a:r>
              <a:rPr lang="en-IN" sz="2000">
                <a:solidFill>
                  <a:srgbClr val="000066"/>
                </a:solidFill>
                <a:latin typeface="Courier New" panose="02070309020205020404" pitchFamily="49" charset="0"/>
              </a:rPr>
              <a:t>\' </a:t>
            </a:r>
            <a:r>
              <a:rPr lang="en-IN" sz="2000">
                <a:solidFill>
                  <a:srgbClr val="000000"/>
                </a:solidFill>
                <a:latin typeface="Verdana" panose="020B0604030504040204" pitchFamily="34" charset="0"/>
              </a:rPr>
              <a:t>Single quote</a:t>
            </a:r>
          </a:p>
          <a:p>
            <a:pPr marL="0" indent="0">
              <a:buNone/>
            </a:pPr>
            <a:r>
              <a:rPr lang="en-IN" sz="2000">
                <a:solidFill>
                  <a:srgbClr val="000066"/>
                </a:solidFill>
                <a:latin typeface="Courier New" panose="02070309020205020404" pitchFamily="49" charset="0"/>
              </a:rPr>
              <a:t>\" </a:t>
            </a:r>
            <a:r>
              <a:rPr lang="en-IN" sz="2000">
                <a:solidFill>
                  <a:srgbClr val="000000"/>
                </a:solidFill>
                <a:latin typeface="Verdana" panose="020B0604030504040204" pitchFamily="34" charset="0"/>
              </a:rPr>
              <a:t>Double quote</a:t>
            </a:r>
            <a:endParaRPr lang="en-IN" sz="2000"/>
          </a:p>
          <a:p>
            <a:pPr marL="0" indent="0">
              <a:buNone/>
            </a:pPr>
            <a:endParaRPr lang="en-IN" sz="2000"/>
          </a:p>
        </p:txBody>
      </p:sp>
      <p:sp>
        <p:nvSpPr>
          <p:cNvPr id="5" name="Rectangle 4"/>
          <p:cNvSpPr/>
          <p:nvPr/>
        </p:nvSpPr>
        <p:spPr>
          <a:xfrm>
            <a:off x="2868422" y="1144864"/>
            <a:ext cx="6240634" cy="258532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IN" b="1">
                <a:solidFill>
                  <a:srgbClr val="000066"/>
                </a:solidFill>
                <a:latin typeface="Courier New" panose="02070309020205020404" pitchFamily="49" charset="0"/>
              </a:rPr>
              <a:t>print('Hello World\</a:t>
            </a:r>
            <a:r>
              <a:rPr lang="en-IN" b="1" err="1">
                <a:solidFill>
                  <a:srgbClr val="000066"/>
                </a:solidFill>
                <a:latin typeface="Courier New" panose="02070309020205020404" pitchFamily="49" charset="0"/>
              </a:rPr>
              <a:t>nIt</a:t>
            </a:r>
            <a:r>
              <a:rPr lang="en-IN" b="1">
                <a:solidFill>
                  <a:srgbClr val="000066"/>
                </a:solidFill>
                <a:latin typeface="Courier New" panose="02070309020205020404" pitchFamily="49" charset="0"/>
              </a:rPr>
              <a:t>\'s hot today')</a:t>
            </a:r>
          </a:p>
          <a:p>
            <a:r>
              <a:rPr lang="en-IN" b="1">
                <a:solidFill>
                  <a:srgbClr val="000066"/>
                </a:solidFill>
                <a:latin typeface="Courier New" panose="02070309020205020404" pitchFamily="49" charset="0"/>
              </a:rPr>
              <a:t>print('Festival Discount\b\b\b\b\b\b\b\b\b Offer')</a:t>
            </a:r>
          </a:p>
          <a:p>
            <a:r>
              <a:rPr lang="en-IN" b="1">
                <a:solidFill>
                  <a:srgbClr val="000066"/>
                </a:solidFill>
                <a:latin typeface="Courier New" panose="02070309020205020404" pitchFamily="49" charset="0"/>
              </a:rPr>
              <a:t>print("Isn't it?")</a:t>
            </a:r>
          </a:p>
          <a:p>
            <a:r>
              <a:rPr lang="en-IN" b="1">
                <a:solidFill>
                  <a:srgbClr val="000066"/>
                </a:solidFill>
                <a:latin typeface="Courier New" panose="02070309020205020404" pitchFamily="49" charset="0"/>
              </a:rPr>
              <a:t>print('</a:t>
            </a:r>
            <a:r>
              <a:rPr lang="en-IN" b="1" err="1">
                <a:solidFill>
                  <a:srgbClr val="000066"/>
                </a:solidFill>
                <a:latin typeface="Courier New" panose="02070309020205020404" pitchFamily="49" charset="0"/>
              </a:rPr>
              <a:t>Isn</a:t>
            </a:r>
            <a:r>
              <a:rPr lang="en-IN" b="1">
                <a:solidFill>
                  <a:srgbClr val="000066"/>
                </a:solidFill>
                <a:latin typeface="Courier New" panose="02070309020205020404" pitchFamily="49" charset="0"/>
              </a:rPr>
              <a:t>\'t it?')</a:t>
            </a:r>
          </a:p>
          <a:p>
            <a:r>
              <a:rPr lang="en-IN" b="1">
                <a:solidFill>
                  <a:srgbClr val="000066"/>
                </a:solidFill>
                <a:latin typeface="Courier New" panose="02070309020205020404" pitchFamily="49" charset="0"/>
              </a:rPr>
              <a:t>print("He said: \"I am going \"")</a:t>
            </a:r>
          </a:p>
          <a:p>
            <a:r>
              <a:rPr lang="en-IN" b="1">
                <a:solidFill>
                  <a:srgbClr val="000066"/>
                </a:solidFill>
                <a:latin typeface="Courier New" panose="02070309020205020404" pitchFamily="49" charset="0"/>
              </a:rPr>
              <a:t>print('\\Text enclosed in back slashes\\')</a:t>
            </a:r>
          </a:p>
          <a:p>
            <a:r>
              <a:rPr lang="en-IN" b="1">
                <a:solidFill>
                  <a:srgbClr val="000066"/>
                </a:solidFill>
                <a:latin typeface="Courier New" panose="02070309020205020404" pitchFamily="49" charset="0"/>
              </a:rPr>
              <a:t>print ('Bell sound \a')</a:t>
            </a:r>
          </a:p>
          <a:p>
            <a:r>
              <a:rPr lang="en-IN" b="1">
                <a:solidFill>
                  <a:srgbClr val="000066"/>
                </a:solidFill>
                <a:latin typeface="Courier New" panose="02070309020205020404" pitchFamily="49" charset="0"/>
              </a:rPr>
              <a:t>print('Name\</a:t>
            </a:r>
            <a:r>
              <a:rPr lang="en-IN" b="1" err="1">
                <a:solidFill>
                  <a:srgbClr val="000066"/>
                </a:solidFill>
                <a:latin typeface="Courier New" panose="02070309020205020404" pitchFamily="49" charset="0"/>
              </a:rPr>
              <a:t>tEmail</a:t>
            </a:r>
            <a:r>
              <a:rPr lang="en-IN" b="1">
                <a:solidFill>
                  <a:srgbClr val="000066"/>
                </a:solidFill>
                <a:latin typeface="Courier New" panose="02070309020205020404" pitchFamily="49" charset="0"/>
              </a:rPr>
              <a:t> Address\</a:t>
            </a:r>
            <a:r>
              <a:rPr lang="en-IN" b="1" err="1">
                <a:solidFill>
                  <a:srgbClr val="000066"/>
                </a:solidFill>
                <a:latin typeface="Courier New" panose="02070309020205020404" pitchFamily="49" charset="0"/>
              </a:rPr>
              <a:t>tContact</a:t>
            </a:r>
            <a:r>
              <a:rPr lang="en-IN" b="1">
                <a:solidFill>
                  <a:srgbClr val="000066"/>
                </a:solidFill>
                <a:latin typeface="Courier New" panose="02070309020205020404" pitchFamily="49" charset="0"/>
              </a:rPr>
              <a:t> Number')</a:t>
            </a:r>
            <a:endParaRPr lang="en-IN" b="1"/>
          </a:p>
        </p:txBody>
      </p:sp>
      <p:sp>
        <p:nvSpPr>
          <p:cNvPr id="7" name="Rectangle 6"/>
          <p:cNvSpPr/>
          <p:nvPr/>
        </p:nvSpPr>
        <p:spPr>
          <a:xfrm>
            <a:off x="2868422" y="3953491"/>
            <a:ext cx="6240634"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a:latin typeface="Consolas" panose="020B0609020204030204" pitchFamily="49" charset="0"/>
              </a:rPr>
              <a:t>Hello World</a:t>
            </a:r>
          </a:p>
          <a:p>
            <a:r>
              <a:rPr lang="en-IN">
                <a:latin typeface="Consolas" panose="020B0609020204030204" pitchFamily="49" charset="0"/>
              </a:rPr>
              <a:t>It's hot today</a:t>
            </a:r>
          </a:p>
          <a:p>
            <a:r>
              <a:rPr lang="en-IN">
                <a:latin typeface="Consolas" panose="020B0609020204030204" pitchFamily="49" charset="0"/>
              </a:rPr>
              <a:t>Festival </a:t>
            </a:r>
            <a:r>
              <a:rPr lang="en-IN" err="1">
                <a:latin typeface="Consolas" panose="020B0609020204030204" pitchFamily="49" charset="0"/>
              </a:rPr>
              <a:t>Offerunt</a:t>
            </a:r>
            <a:endParaRPr lang="en-IN">
              <a:latin typeface="Consolas" panose="020B0609020204030204" pitchFamily="49" charset="0"/>
            </a:endParaRPr>
          </a:p>
          <a:p>
            <a:r>
              <a:rPr lang="en-IN">
                <a:latin typeface="Consolas" panose="020B0609020204030204" pitchFamily="49" charset="0"/>
              </a:rPr>
              <a:t>Isn't it?</a:t>
            </a:r>
          </a:p>
          <a:p>
            <a:r>
              <a:rPr lang="en-IN">
                <a:latin typeface="Consolas" panose="020B0609020204030204" pitchFamily="49" charset="0"/>
              </a:rPr>
              <a:t>Isn't it?</a:t>
            </a:r>
          </a:p>
          <a:p>
            <a:r>
              <a:rPr lang="en-IN">
                <a:latin typeface="Consolas" panose="020B0609020204030204" pitchFamily="49" charset="0"/>
              </a:rPr>
              <a:t>He said: "I am going "</a:t>
            </a:r>
          </a:p>
          <a:p>
            <a:r>
              <a:rPr lang="en-IN">
                <a:latin typeface="Consolas" panose="020B0609020204030204" pitchFamily="49" charset="0"/>
              </a:rPr>
              <a:t>\Text enclosed in back slashes\</a:t>
            </a:r>
          </a:p>
          <a:p>
            <a:r>
              <a:rPr lang="en-IN">
                <a:latin typeface="Consolas" panose="020B0609020204030204" pitchFamily="49" charset="0"/>
              </a:rPr>
              <a:t>Bell sound</a:t>
            </a:r>
          </a:p>
          <a:p>
            <a:r>
              <a:rPr lang="en-IN">
                <a:latin typeface="Consolas" panose="020B0609020204030204" pitchFamily="49" charset="0"/>
              </a:rPr>
              <a:t>Name    Email Address   Contact Number</a:t>
            </a:r>
          </a:p>
        </p:txBody>
      </p:sp>
    </p:spTree>
    <p:extLst>
      <p:ext uri="{BB962C8B-B14F-4D97-AF65-F5344CB8AC3E}">
        <p14:creationId xmlns:p14="http://schemas.microsoft.com/office/powerpoint/2010/main" val="929926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a:t>Miscellaneous features</a:t>
            </a:r>
            <a:endParaRPr lang="en-IN"/>
          </a:p>
        </p:txBody>
      </p:sp>
      <p:sp>
        <p:nvSpPr>
          <p:cNvPr id="3" name="Content Placeholder 2"/>
          <p:cNvSpPr>
            <a:spLocks noGrp="1"/>
          </p:cNvSpPr>
          <p:nvPr>
            <p:ph sz="half" idx="2"/>
          </p:nvPr>
        </p:nvSpPr>
        <p:spPr/>
        <p:txBody>
          <a:bodyPr/>
          <a:lstStyle/>
          <a:p>
            <a:pPr marL="0" indent="0">
              <a:buNone/>
            </a:pPr>
            <a:r>
              <a:rPr lang="en-IN" sz="2000" b="1"/>
              <a:t>Comments</a:t>
            </a:r>
            <a:endParaRPr lang="en-IN" sz="2000" b="1">
              <a:latin typeface="Consolas" panose="020B0609020204030204" pitchFamily="49" charset="0"/>
            </a:endParaRPr>
          </a:p>
          <a:p>
            <a:pPr marL="400050" lvl="1" indent="0">
              <a:buNone/>
            </a:pPr>
            <a:r>
              <a:rPr lang="en-IN">
                <a:latin typeface="Consolas" panose="020B0609020204030204" pitchFamily="49" charset="0"/>
              </a:rPr>
              <a:t># This program computes area of rectangle</a:t>
            </a:r>
          </a:p>
          <a:p>
            <a:pPr marL="400050" lvl="1" indent="0">
              <a:buNone/>
            </a:pPr>
            <a:r>
              <a:rPr lang="en-IN">
                <a:latin typeface="Consolas" panose="020B0609020204030204" pitchFamily="49" charset="0"/>
              </a:rPr>
              <a:t>a=2</a:t>
            </a:r>
          </a:p>
          <a:p>
            <a:pPr marL="400050" lvl="1" indent="0">
              <a:buNone/>
            </a:pPr>
            <a:r>
              <a:rPr lang="en-IN">
                <a:latin typeface="Consolas" panose="020B0609020204030204" pitchFamily="49" charset="0"/>
              </a:rPr>
              <a:t>b=3</a:t>
            </a:r>
          </a:p>
          <a:p>
            <a:pPr marL="400050" lvl="1" indent="0">
              <a:buNone/>
            </a:pPr>
            <a:r>
              <a:rPr lang="en-IN">
                <a:latin typeface="Consolas" panose="020B0609020204030204" pitchFamily="49" charset="0"/>
              </a:rPr>
              <a:t>a=b*c # values of b and c are multiplied </a:t>
            </a:r>
          </a:p>
          <a:p>
            <a:pPr marL="400050" lvl="1" indent="0">
              <a:buNone/>
            </a:pPr>
            <a:r>
              <a:rPr lang="en-IN">
                <a:latin typeface="Consolas" panose="020B0609020204030204" pitchFamily="49" charset="0"/>
              </a:rPr>
              <a:t># and stored in a</a:t>
            </a:r>
          </a:p>
          <a:p>
            <a:pPr marL="400050" lvl="1" indent="0">
              <a:buNone/>
            </a:pPr>
            <a:endParaRPr lang="en-IN">
              <a:latin typeface="Consolas" panose="020B0609020204030204" pitchFamily="49" charset="0"/>
            </a:endParaRPr>
          </a:p>
          <a:p>
            <a:pPr marL="0" indent="0">
              <a:buNone/>
            </a:pPr>
            <a:r>
              <a:rPr lang="pt-BR" b="1">
                <a:latin typeface="+mn-lt"/>
              </a:rPr>
              <a:t>Multiple Assignment Statements</a:t>
            </a:r>
          </a:p>
          <a:p>
            <a:pPr marL="400050" lvl="1" indent="0">
              <a:buNone/>
            </a:pPr>
            <a:r>
              <a:rPr lang="pt-BR">
                <a:latin typeface="Consolas" panose="020B0609020204030204" pitchFamily="49" charset="0"/>
              </a:rPr>
              <a:t>a=b=c=1</a:t>
            </a:r>
          </a:p>
          <a:p>
            <a:pPr marL="400050" lvl="1" indent="0">
              <a:buNone/>
            </a:pPr>
            <a:r>
              <a:rPr lang="pt-BR">
                <a:latin typeface="Consolas" panose="020B0609020204030204" pitchFamily="49" charset="0"/>
              </a:rPr>
              <a:t>p,q,r=10,20,30</a:t>
            </a:r>
          </a:p>
          <a:p>
            <a:pPr marL="400050" lvl="1" indent="0">
              <a:buNone/>
            </a:pPr>
            <a:r>
              <a:rPr lang="pt-BR">
                <a:latin typeface="Consolas" panose="020B0609020204030204" pitchFamily="49" charset="0"/>
              </a:rPr>
              <a:t>sum, avg=p+q+r,(p+q+r)/3</a:t>
            </a:r>
          </a:p>
          <a:p>
            <a:pPr marL="400050" lvl="1" indent="0">
              <a:buNone/>
            </a:pPr>
            <a:r>
              <a:rPr lang="en-IN">
                <a:latin typeface="Consolas" panose="020B0609020204030204" pitchFamily="49" charset="0"/>
              </a:rPr>
              <a:t>del c</a:t>
            </a:r>
          </a:p>
          <a:p>
            <a:pPr marL="400050" lvl="1" indent="0">
              <a:buNone/>
            </a:pPr>
            <a:r>
              <a:rPr lang="en-IN">
                <a:latin typeface="Consolas" panose="020B0609020204030204" pitchFamily="49" charset="0"/>
              </a:rPr>
              <a:t>del </a:t>
            </a:r>
            <a:r>
              <a:rPr lang="en-IN" err="1">
                <a:latin typeface="Consolas" panose="020B0609020204030204" pitchFamily="49" charset="0"/>
              </a:rPr>
              <a:t>a,b</a:t>
            </a:r>
            <a:endParaRPr lang="en-IN">
              <a:latin typeface="Consolas" panose="020B0609020204030204" pitchFamily="49" charset="0"/>
            </a:endParaRPr>
          </a:p>
        </p:txBody>
      </p:sp>
    </p:spTree>
    <p:extLst>
      <p:ext uri="{BB962C8B-B14F-4D97-AF65-F5344CB8AC3E}">
        <p14:creationId xmlns:p14="http://schemas.microsoft.com/office/powerpoint/2010/main" val="35238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Reading input from user</a:t>
            </a:r>
          </a:p>
        </p:txBody>
      </p:sp>
      <p:sp>
        <p:nvSpPr>
          <p:cNvPr id="5" name="Rectangle 1">
            <a:extLst>
              <a:ext uri="{FF2B5EF4-FFF2-40B4-BE49-F238E27FC236}">
                <a16:creationId xmlns:a16="http://schemas.microsoft.com/office/drawing/2014/main" id="{D35A55FA-8B65-9202-DC34-C4769459F9F7}"/>
              </a:ext>
            </a:extLst>
          </p:cNvPr>
          <p:cNvSpPr>
            <a:spLocks noChangeArrowheads="1"/>
          </p:cNvSpPr>
          <p:nvPr/>
        </p:nvSpPr>
        <p:spPr bwMode="auto">
          <a:xfrm>
            <a:off x="261816" y="1632160"/>
            <a:ext cx="4297484"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n = input('Enter a number: ')</a:t>
            </a:r>
          </a:p>
          <a:p>
            <a:pPr lvl="0" eaLnBrk="1" hangingPunct="1"/>
            <a:r>
              <a:rPr lang="en-US" altLang="en-US">
                <a:solidFill>
                  <a:srgbClr val="303336"/>
                </a:solidFill>
                <a:latin typeface="Consolas" pitchFamily="49" charset="0"/>
                <a:cs typeface="Arial" pitchFamily="34" charset="0"/>
              </a:rPr>
              <a:t>print('You Entered:', n)</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7" name="TextBox 6">
            <a:extLst>
              <a:ext uri="{FF2B5EF4-FFF2-40B4-BE49-F238E27FC236}">
                <a16:creationId xmlns:a16="http://schemas.microsoft.com/office/drawing/2014/main" id="{D7654665-CD16-6968-C8CE-2CFCFE9B93CA}"/>
              </a:ext>
            </a:extLst>
          </p:cNvPr>
          <p:cNvSpPr txBox="1"/>
          <p:nvPr/>
        </p:nvSpPr>
        <p:spPr>
          <a:xfrm>
            <a:off x="4778375" y="1568423"/>
            <a:ext cx="2663825" cy="646331"/>
          </a:xfrm>
          <a:prstGeom prst="rect">
            <a:avLst/>
          </a:prstGeom>
          <a:noFill/>
        </p:spPr>
        <p:txBody>
          <a:bodyPr wrap="square">
            <a:spAutoFit/>
          </a:bodyPr>
          <a:lstStyle/>
          <a:p>
            <a:r>
              <a:rPr lang="en-IN">
                <a:latin typeface="Consolas" panose="020B0609020204030204" pitchFamily="49" charset="0"/>
              </a:rPr>
              <a:t>Enter a number: 10</a:t>
            </a:r>
          </a:p>
          <a:p>
            <a:r>
              <a:rPr lang="en-IN">
                <a:latin typeface="Consolas" panose="020B0609020204030204" pitchFamily="49" charset="0"/>
              </a:rPr>
              <a:t>You Entered: 10</a:t>
            </a:r>
          </a:p>
        </p:txBody>
      </p:sp>
      <p:sp>
        <p:nvSpPr>
          <p:cNvPr id="8" name="Rectangle 1">
            <a:extLst>
              <a:ext uri="{FF2B5EF4-FFF2-40B4-BE49-F238E27FC236}">
                <a16:creationId xmlns:a16="http://schemas.microsoft.com/office/drawing/2014/main" id="{6F286D6E-CAF9-1DB9-72C9-075134009C89}"/>
              </a:ext>
            </a:extLst>
          </p:cNvPr>
          <p:cNvSpPr>
            <a:spLocks noChangeArrowheads="1"/>
          </p:cNvSpPr>
          <p:nvPr/>
        </p:nvSpPr>
        <p:spPr bwMode="auto">
          <a:xfrm>
            <a:off x="261816" y="2179613"/>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print('Data type of n:', type(n))</a:t>
            </a:r>
          </a:p>
        </p:txBody>
      </p:sp>
      <p:sp>
        <p:nvSpPr>
          <p:cNvPr id="9" name="TextBox 8">
            <a:extLst>
              <a:ext uri="{FF2B5EF4-FFF2-40B4-BE49-F238E27FC236}">
                <a16:creationId xmlns:a16="http://schemas.microsoft.com/office/drawing/2014/main" id="{FD7465A8-098E-68E1-0F93-96E30D102F48}"/>
              </a:ext>
            </a:extLst>
          </p:cNvPr>
          <p:cNvSpPr txBox="1"/>
          <p:nvPr/>
        </p:nvSpPr>
        <p:spPr>
          <a:xfrm>
            <a:off x="4778375" y="2148819"/>
            <a:ext cx="4200525" cy="369332"/>
          </a:xfrm>
          <a:prstGeom prst="rect">
            <a:avLst/>
          </a:prstGeom>
          <a:noFill/>
        </p:spPr>
        <p:txBody>
          <a:bodyPr wrap="square">
            <a:spAutoFit/>
          </a:bodyPr>
          <a:lstStyle/>
          <a:p>
            <a:r>
              <a:rPr lang="en-US">
                <a:latin typeface="Consolas" panose="020B0609020204030204" pitchFamily="49" charset="0"/>
              </a:rPr>
              <a:t>Data type of num: &lt;class 'str'&gt;</a:t>
            </a:r>
          </a:p>
        </p:txBody>
      </p:sp>
      <p:sp>
        <p:nvSpPr>
          <p:cNvPr id="11" name="Rectangle 1">
            <a:extLst>
              <a:ext uri="{FF2B5EF4-FFF2-40B4-BE49-F238E27FC236}">
                <a16:creationId xmlns:a16="http://schemas.microsoft.com/office/drawing/2014/main" id="{BF20B3D1-2251-5884-C258-03B6DCF59F4D}"/>
              </a:ext>
            </a:extLst>
          </p:cNvPr>
          <p:cNvSpPr>
            <a:spLocks noChangeArrowheads="1"/>
          </p:cNvSpPr>
          <p:nvPr/>
        </p:nvSpPr>
        <p:spPr bwMode="auto">
          <a:xfrm>
            <a:off x="261816" y="3060741"/>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n = int(input('Enter a number: '))</a:t>
            </a:r>
          </a:p>
        </p:txBody>
      </p:sp>
      <p:sp>
        <p:nvSpPr>
          <p:cNvPr id="12" name="Rectangle 1">
            <a:extLst>
              <a:ext uri="{FF2B5EF4-FFF2-40B4-BE49-F238E27FC236}">
                <a16:creationId xmlns:a16="http://schemas.microsoft.com/office/drawing/2014/main" id="{A58B2A35-0E34-9617-7A34-5AC530823340}"/>
              </a:ext>
            </a:extLst>
          </p:cNvPr>
          <p:cNvSpPr>
            <a:spLocks noChangeArrowheads="1"/>
          </p:cNvSpPr>
          <p:nvPr/>
        </p:nvSpPr>
        <p:spPr bwMode="auto">
          <a:xfrm>
            <a:off x="261816" y="3337581"/>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print('Data type of n:', type(n))</a:t>
            </a:r>
          </a:p>
        </p:txBody>
      </p:sp>
      <p:sp>
        <p:nvSpPr>
          <p:cNvPr id="13" name="TextBox 12">
            <a:extLst>
              <a:ext uri="{FF2B5EF4-FFF2-40B4-BE49-F238E27FC236}">
                <a16:creationId xmlns:a16="http://schemas.microsoft.com/office/drawing/2014/main" id="{1AE292FF-169E-52F4-6957-EC6C441E2C73}"/>
              </a:ext>
            </a:extLst>
          </p:cNvPr>
          <p:cNvSpPr txBox="1"/>
          <p:nvPr/>
        </p:nvSpPr>
        <p:spPr>
          <a:xfrm>
            <a:off x="4778375" y="3313218"/>
            <a:ext cx="4200525" cy="369332"/>
          </a:xfrm>
          <a:prstGeom prst="rect">
            <a:avLst/>
          </a:prstGeom>
          <a:noFill/>
        </p:spPr>
        <p:txBody>
          <a:bodyPr wrap="square">
            <a:spAutoFit/>
          </a:bodyPr>
          <a:lstStyle/>
          <a:p>
            <a:r>
              <a:rPr lang="en-US">
                <a:latin typeface="Consolas" panose="020B0609020204030204" pitchFamily="49" charset="0"/>
              </a:rPr>
              <a:t>Data type of num: &lt;class 'int'&gt;</a:t>
            </a:r>
          </a:p>
        </p:txBody>
      </p:sp>
      <p:sp>
        <p:nvSpPr>
          <p:cNvPr id="14" name="Rectangle 1">
            <a:extLst>
              <a:ext uri="{FF2B5EF4-FFF2-40B4-BE49-F238E27FC236}">
                <a16:creationId xmlns:a16="http://schemas.microsoft.com/office/drawing/2014/main" id="{3B1C5875-3F7D-A3E7-4A51-ADFE73D62E46}"/>
              </a:ext>
            </a:extLst>
          </p:cNvPr>
          <p:cNvSpPr>
            <a:spLocks noChangeArrowheads="1"/>
          </p:cNvSpPr>
          <p:nvPr/>
        </p:nvSpPr>
        <p:spPr bwMode="auto">
          <a:xfrm>
            <a:off x="261816" y="4205511"/>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n = int(input('Enter a number: '))</a:t>
            </a:r>
          </a:p>
        </p:txBody>
      </p:sp>
      <p:sp>
        <p:nvSpPr>
          <p:cNvPr id="15" name="Rectangle 1">
            <a:extLst>
              <a:ext uri="{FF2B5EF4-FFF2-40B4-BE49-F238E27FC236}">
                <a16:creationId xmlns:a16="http://schemas.microsoft.com/office/drawing/2014/main" id="{03526688-7CD2-7E17-893E-F2628B435EC2}"/>
              </a:ext>
            </a:extLst>
          </p:cNvPr>
          <p:cNvSpPr>
            <a:spLocks noChangeArrowheads="1"/>
          </p:cNvSpPr>
          <p:nvPr/>
        </p:nvSpPr>
        <p:spPr bwMode="auto">
          <a:xfrm>
            <a:off x="274516" y="5407878"/>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print('Data type of n:', type(n))</a:t>
            </a:r>
          </a:p>
        </p:txBody>
      </p:sp>
      <p:sp>
        <p:nvSpPr>
          <p:cNvPr id="16" name="TextBox 15">
            <a:extLst>
              <a:ext uri="{FF2B5EF4-FFF2-40B4-BE49-F238E27FC236}">
                <a16:creationId xmlns:a16="http://schemas.microsoft.com/office/drawing/2014/main" id="{759CA13D-3232-F4AD-027A-261162DED3CC}"/>
              </a:ext>
            </a:extLst>
          </p:cNvPr>
          <p:cNvSpPr txBox="1"/>
          <p:nvPr/>
        </p:nvSpPr>
        <p:spPr>
          <a:xfrm>
            <a:off x="152401" y="4526750"/>
            <a:ext cx="88265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err="1">
                <a:latin typeface="Consolas" panose="020B0609020204030204" pitchFamily="49" charset="0"/>
              </a:rPr>
              <a:t>ValueError</a:t>
            </a:r>
            <a:r>
              <a:rPr lang="en-US">
                <a:latin typeface="Consolas" panose="020B0609020204030204" pitchFamily="49" charset="0"/>
              </a:rPr>
              <a:t>: invalid literal for int() with base 10: '10.5'</a:t>
            </a:r>
          </a:p>
        </p:txBody>
      </p:sp>
      <p:sp>
        <p:nvSpPr>
          <p:cNvPr id="17" name="Rectangle 1">
            <a:extLst>
              <a:ext uri="{FF2B5EF4-FFF2-40B4-BE49-F238E27FC236}">
                <a16:creationId xmlns:a16="http://schemas.microsoft.com/office/drawing/2014/main" id="{719F8784-E3B0-6567-4018-D7206595755C}"/>
              </a:ext>
            </a:extLst>
          </p:cNvPr>
          <p:cNvSpPr>
            <a:spLocks noChangeArrowheads="1"/>
          </p:cNvSpPr>
          <p:nvPr/>
        </p:nvSpPr>
        <p:spPr bwMode="auto">
          <a:xfrm>
            <a:off x="261816" y="2447203"/>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print(n*2)</a:t>
            </a:r>
          </a:p>
        </p:txBody>
      </p:sp>
      <p:sp>
        <p:nvSpPr>
          <p:cNvPr id="18" name="TextBox 17">
            <a:extLst>
              <a:ext uri="{FF2B5EF4-FFF2-40B4-BE49-F238E27FC236}">
                <a16:creationId xmlns:a16="http://schemas.microsoft.com/office/drawing/2014/main" id="{081DF29F-0E59-DD9A-1642-45A16C2DF6F4}"/>
              </a:ext>
            </a:extLst>
          </p:cNvPr>
          <p:cNvSpPr txBox="1"/>
          <p:nvPr/>
        </p:nvSpPr>
        <p:spPr>
          <a:xfrm>
            <a:off x="4778375" y="2416409"/>
            <a:ext cx="4200525" cy="369332"/>
          </a:xfrm>
          <a:prstGeom prst="rect">
            <a:avLst/>
          </a:prstGeom>
          <a:noFill/>
        </p:spPr>
        <p:txBody>
          <a:bodyPr wrap="square">
            <a:spAutoFit/>
          </a:bodyPr>
          <a:lstStyle/>
          <a:p>
            <a:r>
              <a:rPr lang="en-US">
                <a:latin typeface="Consolas" panose="020B0609020204030204" pitchFamily="49" charset="0"/>
              </a:rPr>
              <a:t>'1010'</a:t>
            </a:r>
          </a:p>
        </p:txBody>
      </p:sp>
      <p:sp>
        <p:nvSpPr>
          <p:cNvPr id="19" name="Rectangle 1">
            <a:extLst>
              <a:ext uri="{FF2B5EF4-FFF2-40B4-BE49-F238E27FC236}">
                <a16:creationId xmlns:a16="http://schemas.microsoft.com/office/drawing/2014/main" id="{2AE86EF1-31B7-3EB3-108F-625612F0ABC5}"/>
              </a:ext>
            </a:extLst>
          </p:cNvPr>
          <p:cNvSpPr>
            <a:spLocks noChangeArrowheads="1"/>
          </p:cNvSpPr>
          <p:nvPr/>
        </p:nvSpPr>
        <p:spPr bwMode="auto">
          <a:xfrm>
            <a:off x="261816" y="3630097"/>
            <a:ext cx="4297484"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print(n*2)</a:t>
            </a:r>
          </a:p>
        </p:txBody>
      </p:sp>
      <p:sp>
        <p:nvSpPr>
          <p:cNvPr id="20" name="TextBox 19">
            <a:extLst>
              <a:ext uri="{FF2B5EF4-FFF2-40B4-BE49-F238E27FC236}">
                <a16:creationId xmlns:a16="http://schemas.microsoft.com/office/drawing/2014/main" id="{468841DF-5CE3-C215-AFF7-0CB6A8AEBEFA}"/>
              </a:ext>
            </a:extLst>
          </p:cNvPr>
          <p:cNvSpPr txBox="1"/>
          <p:nvPr/>
        </p:nvSpPr>
        <p:spPr>
          <a:xfrm>
            <a:off x="4778375" y="3599303"/>
            <a:ext cx="4200525" cy="369332"/>
          </a:xfrm>
          <a:prstGeom prst="rect">
            <a:avLst/>
          </a:prstGeom>
          <a:noFill/>
        </p:spPr>
        <p:txBody>
          <a:bodyPr wrap="square">
            <a:spAutoFit/>
          </a:bodyPr>
          <a:lstStyle/>
          <a:p>
            <a:r>
              <a:rPr lang="en-US">
                <a:latin typeface="Consolas" panose="020B0609020204030204" pitchFamily="49" charset="0"/>
              </a:rPr>
              <a:t>20</a:t>
            </a:r>
          </a:p>
        </p:txBody>
      </p:sp>
      <p:sp>
        <p:nvSpPr>
          <p:cNvPr id="21" name="TextBox 20">
            <a:extLst>
              <a:ext uri="{FF2B5EF4-FFF2-40B4-BE49-F238E27FC236}">
                <a16:creationId xmlns:a16="http://schemas.microsoft.com/office/drawing/2014/main" id="{D1B5C878-E042-6837-DC8F-BEA75865A679}"/>
              </a:ext>
            </a:extLst>
          </p:cNvPr>
          <p:cNvSpPr txBox="1"/>
          <p:nvPr/>
        </p:nvSpPr>
        <p:spPr>
          <a:xfrm>
            <a:off x="4778375" y="3004027"/>
            <a:ext cx="2663825" cy="369332"/>
          </a:xfrm>
          <a:prstGeom prst="rect">
            <a:avLst/>
          </a:prstGeom>
          <a:noFill/>
        </p:spPr>
        <p:txBody>
          <a:bodyPr wrap="square">
            <a:spAutoFit/>
          </a:bodyPr>
          <a:lstStyle/>
          <a:p>
            <a:r>
              <a:rPr lang="en-IN">
                <a:latin typeface="Consolas" panose="020B0609020204030204" pitchFamily="49" charset="0"/>
              </a:rPr>
              <a:t>Enter a number: 10</a:t>
            </a:r>
          </a:p>
        </p:txBody>
      </p:sp>
      <p:sp>
        <p:nvSpPr>
          <p:cNvPr id="22" name="TextBox 21">
            <a:extLst>
              <a:ext uri="{FF2B5EF4-FFF2-40B4-BE49-F238E27FC236}">
                <a16:creationId xmlns:a16="http://schemas.microsoft.com/office/drawing/2014/main" id="{33C870DC-9DD4-2A0E-19F4-5EA67E371CC2}"/>
              </a:ext>
            </a:extLst>
          </p:cNvPr>
          <p:cNvSpPr txBox="1"/>
          <p:nvPr/>
        </p:nvSpPr>
        <p:spPr>
          <a:xfrm>
            <a:off x="4778375" y="4159344"/>
            <a:ext cx="3222625" cy="369332"/>
          </a:xfrm>
          <a:prstGeom prst="rect">
            <a:avLst/>
          </a:prstGeom>
          <a:noFill/>
        </p:spPr>
        <p:txBody>
          <a:bodyPr wrap="square">
            <a:spAutoFit/>
          </a:bodyPr>
          <a:lstStyle/>
          <a:p>
            <a:r>
              <a:rPr lang="en-IN">
                <a:latin typeface="Consolas" panose="020B0609020204030204" pitchFamily="49" charset="0"/>
              </a:rPr>
              <a:t>Enter a number: 10.5</a:t>
            </a:r>
          </a:p>
        </p:txBody>
      </p:sp>
      <p:sp>
        <p:nvSpPr>
          <p:cNvPr id="24" name="Rectangle 1">
            <a:extLst>
              <a:ext uri="{FF2B5EF4-FFF2-40B4-BE49-F238E27FC236}">
                <a16:creationId xmlns:a16="http://schemas.microsoft.com/office/drawing/2014/main" id="{112F29C5-B0DE-FA93-5226-15B590AE1501}"/>
              </a:ext>
            </a:extLst>
          </p:cNvPr>
          <p:cNvSpPr>
            <a:spLocks noChangeArrowheads="1"/>
          </p:cNvSpPr>
          <p:nvPr/>
        </p:nvSpPr>
        <p:spPr bwMode="auto">
          <a:xfrm>
            <a:off x="261815" y="5117681"/>
            <a:ext cx="4516559"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lang="en-US" altLang="en-US">
                <a:solidFill>
                  <a:srgbClr val="303336"/>
                </a:solidFill>
                <a:latin typeface="Consolas" pitchFamily="49" charset="0"/>
                <a:cs typeface="Arial" pitchFamily="34" charset="0"/>
              </a:rPr>
              <a:t>n = float(input('Enter a number: '))</a:t>
            </a:r>
          </a:p>
        </p:txBody>
      </p:sp>
      <p:sp>
        <p:nvSpPr>
          <p:cNvPr id="25" name="TextBox 24">
            <a:extLst>
              <a:ext uri="{FF2B5EF4-FFF2-40B4-BE49-F238E27FC236}">
                <a16:creationId xmlns:a16="http://schemas.microsoft.com/office/drawing/2014/main" id="{AB251DC4-50FE-43FB-387A-26ACEF5FE17A}"/>
              </a:ext>
            </a:extLst>
          </p:cNvPr>
          <p:cNvSpPr txBox="1"/>
          <p:nvPr/>
        </p:nvSpPr>
        <p:spPr>
          <a:xfrm>
            <a:off x="4778375" y="5061703"/>
            <a:ext cx="3222625" cy="369332"/>
          </a:xfrm>
          <a:prstGeom prst="rect">
            <a:avLst/>
          </a:prstGeom>
          <a:noFill/>
        </p:spPr>
        <p:txBody>
          <a:bodyPr wrap="square">
            <a:spAutoFit/>
          </a:bodyPr>
          <a:lstStyle/>
          <a:p>
            <a:r>
              <a:rPr lang="en-IN">
                <a:latin typeface="Consolas" panose="020B0609020204030204" pitchFamily="49" charset="0"/>
              </a:rPr>
              <a:t>Enter a number: 10.5</a:t>
            </a:r>
          </a:p>
        </p:txBody>
      </p:sp>
      <p:sp>
        <p:nvSpPr>
          <p:cNvPr id="26" name="TextBox 25">
            <a:extLst>
              <a:ext uri="{FF2B5EF4-FFF2-40B4-BE49-F238E27FC236}">
                <a16:creationId xmlns:a16="http://schemas.microsoft.com/office/drawing/2014/main" id="{BAD20251-8026-4B4C-351D-282082DFF653}"/>
              </a:ext>
            </a:extLst>
          </p:cNvPr>
          <p:cNvSpPr txBox="1"/>
          <p:nvPr/>
        </p:nvSpPr>
        <p:spPr>
          <a:xfrm>
            <a:off x="4787508" y="5370950"/>
            <a:ext cx="4403725" cy="369332"/>
          </a:xfrm>
          <a:prstGeom prst="rect">
            <a:avLst/>
          </a:prstGeom>
          <a:noFill/>
        </p:spPr>
        <p:txBody>
          <a:bodyPr wrap="square">
            <a:spAutoFit/>
          </a:bodyPr>
          <a:lstStyle/>
          <a:p>
            <a:r>
              <a:rPr lang="en-US">
                <a:latin typeface="Consolas" panose="020B0609020204030204" pitchFamily="49" charset="0"/>
              </a:rPr>
              <a:t>Data type of num: &lt;class 'float'&gt;</a:t>
            </a:r>
          </a:p>
        </p:txBody>
      </p:sp>
    </p:spTree>
    <p:extLst>
      <p:ext uri="{BB962C8B-B14F-4D97-AF65-F5344CB8AC3E}">
        <p14:creationId xmlns:p14="http://schemas.microsoft.com/office/powerpoint/2010/main" val="248395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animBg="1"/>
      <p:bldP spid="13" grpId="0"/>
      <p:bldP spid="14" grpId="0" animBg="1"/>
      <p:bldP spid="15" grpId="0" animBg="1"/>
      <p:bldP spid="16" grpId="0" animBg="1"/>
      <p:bldP spid="17" grpId="0" animBg="1"/>
      <p:bldP spid="18" grpId="0"/>
      <p:bldP spid="19" grpId="0" animBg="1"/>
      <p:bldP spid="20" grpId="0"/>
      <p:bldP spid="21" grpId="0"/>
      <p:bldP spid="22" grpId="0"/>
      <p:bldP spid="24" grpId="0" animBg="1"/>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Lists &amp; Tuples</a:t>
            </a:r>
          </a:p>
        </p:txBody>
      </p:sp>
      <p:sp>
        <p:nvSpPr>
          <p:cNvPr id="3" name="Content Placeholder 2"/>
          <p:cNvSpPr>
            <a:spLocks noGrp="1"/>
          </p:cNvSpPr>
          <p:nvPr>
            <p:ph sz="half" idx="2"/>
          </p:nvPr>
        </p:nvSpPr>
        <p:spPr/>
        <p:txBody>
          <a:bodyPr/>
          <a:lstStyle/>
          <a:p>
            <a:pPr marL="0" indent="0">
              <a:buNone/>
            </a:pPr>
            <a:r>
              <a:rPr lang="en-IN">
                <a:latin typeface="Consolas" panose="020B0609020204030204" pitchFamily="49" charset="0"/>
              </a:rPr>
              <a:t>b=[2,9,4] # </a:t>
            </a:r>
            <a:r>
              <a:rPr lang="en-IN" b="1">
                <a:latin typeface="Consolas" panose="020B0609020204030204" pitchFamily="49" charset="0"/>
              </a:rPr>
              <a:t>List</a:t>
            </a:r>
            <a:r>
              <a:rPr lang="en-IN">
                <a:latin typeface="Consolas" panose="020B0609020204030204" pitchFamily="49" charset="0"/>
              </a:rPr>
              <a:t> variable</a:t>
            </a:r>
          </a:p>
          <a:p>
            <a:pPr marL="0" indent="0">
              <a:buNone/>
            </a:pPr>
            <a:r>
              <a:rPr lang="en-IN">
                <a:latin typeface="Consolas" panose="020B0609020204030204" pitchFamily="49" charset="0"/>
              </a:rPr>
              <a:t>c=('apple', 'mango', 'banana') # </a:t>
            </a:r>
            <a:r>
              <a:rPr lang="en-IN" b="1">
                <a:latin typeface="Consolas" panose="020B0609020204030204" pitchFamily="49" charset="0"/>
              </a:rPr>
              <a:t>tuple</a:t>
            </a:r>
            <a:r>
              <a:rPr lang="en-IN">
                <a:latin typeface="Consolas" panose="020B0609020204030204" pitchFamily="49" charset="0"/>
              </a:rPr>
              <a:t> variable</a:t>
            </a:r>
          </a:p>
          <a:p>
            <a:pPr marL="0" indent="0">
              <a:buNone/>
            </a:pPr>
            <a:endParaRPr lang="en-IN">
              <a:latin typeface="Consolas" panose="020B0609020204030204" pitchFamily="49" charset="0"/>
            </a:endParaRPr>
          </a:p>
          <a:p>
            <a:pPr marL="0" indent="0">
              <a:buNone/>
            </a:pPr>
            <a:r>
              <a:rPr lang="en-IN"/>
              <a:t>A tuple in python language refers to an ordered, immutable (non-changeable) set of values of any data type.</a:t>
            </a:r>
          </a:p>
        </p:txBody>
      </p:sp>
      <p:sp>
        <p:nvSpPr>
          <p:cNvPr id="4" name="Rectangle 1">
            <a:extLst>
              <a:ext uri="{FF2B5EF4-FFF2-40B4-BE49-F238E27FC236}">
                <a16:creationId xmlns:a16="http://schemas.microsoft.com/office/drawing/2014/main" id="{C28423D0-4908-0DC9-79E8-38941D9FDEF5}"/>
              </a:ext>
            </a:extLst>
          </p:cNvPr>
          <p:cNvSpPr>
            <a:spLocks noChangeArrowheads="1"/>
          </p:cNvSpPr>
          <p:nvPr/>
        </p:nvSpPr>
        <p:spPr bwMode="auto">
          <a:xfrm>
            <a:off x="195210" y="3667778"/>
            <a:ext cx="34772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onsolas" panose="020B0609020204030204" pitchFamily="49" charset="0"/>
              </a:rPr>
              <a:t>numbers = [3,4,1,9,6,2,8]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onsolas" panose="020B0609020204030204" pitchFamily="49" charset="0"/>
              </a:rPr>
              <a:t>print(numbers)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effectLst/>
                <a:latin typeface="Consolas" panose="020B0609020204030204" pitchFamily="49" charset="0"/>
              </a:rPr>
              <a:t>numbers.insert</a:t>
            </a:r>
            <a:r>
              <a:rPr kumimoji="0" lang="en-US" altLang="en-US" b="0" i="0" u="none" strike="noStrike" cap="none" normalizeH="0" baseline="0">
                <a:ln>
                  <a:noFill/>
                </a:ln>
                <a:solidFill>
                  <a:schemeClr val="tx1"/>
                </a:solidFill>
                <a:effectLst/>
                <a:latin typeface="Consolas" panose="020B0609020204030204" pitchFamily="49" charset="0"/>
              </a:rPr>
              <a:t>(11,2)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onsolas" panose="020B0609020204030204" pitchFamily="49" charset="0"/>
              </a:rPr>
              <a:t>print(numbers) </a:t>
            </a:r>
          </a:p>
        </p:txBody>
      </p:sp>
      <p:sp>
        <p:nvSpPr>
          <p:cNvPr id="5" name="Rectangle 2">
            <a:extLst>
              <a:ext uri="{FF2B5EF4-FFF2-40B4-BE49-F238E27FC236}">
                <a16:creationId xmlns:a16="http://schemas.microsoft.com/office/drawing/2014/main" id="{A4E792F1-DDAA-B808-4BBB-70C0822B94B5}"/>
              </a:ext>
            </a:extLst>
          </p:cNvPr>
          <p:cNvSpPr>
            <a:spLocks noChangeArrowheads="1"/>
          </p:cNvSpPr>
          <p:nvPr/>
        </p:nvSpPr>
        <p:spPr bwMode="auto">
          <a:xfrm>
            <a:off x="167349" y="5316181"/>
            <a:ext cx="34772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onsolas" panose="020B0609020204030204" pitchFamily="49" charset="0"/>
              </a:rPr>
              <a:t>numbers = [3,4,1,9,6,2,8]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onsolas" panose="020B0609020204030204" pitchFamily="49" charset="0"/>
              </a:rPr>
              <a:t>print(numbers)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err="1">
                <a:ln>
                  <a:noFill/>
                </a:ln>
                <a:solidFill>
                  <a:schemeClr val="tx1"/>
                </a:solidFill>
                <a:effectLst/>
                <a:latin typeface="Consolas" panose="020B0609020204030204" pitchFamily="49" charset="0"/>
              </a:rPr>
              <a:t>numbers.pop</a:t>
            </a:r>
            <a:r>
              <a:rPr kumimoji="0" lang="en-US" altLang="en-US" b="0" i="0" u="none" strike="noStrike" cap="none" normalizeH="0" baseline="0">
                <a:ln>
                  <a:noFill/>
                </a:ln>
                <a:solidFill>
                  <a:schemeClr val="tx1"/>
                </a:solidFill>
                <a:effectLst/>
                <a:latin typeface="Consolas" panose="020B0609020204030204" pitchFamily="49" charset="0"/>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Consolas" panose="020B0609020204030204" pitchFamily="49" charset="0"/>
              </a:rPr>
              <a:t>print(numbers) </a:t>
            </a:r>
          </a:p>
        </p:txBody>
      </p:sp>
      <p:sp>
        <p:nvSpPr>
          <p:cNvPr id="6" name="Rectangle 3">
            <a:extLst>
              <a:ext uri="{FF2B5EF4-FFF2-40B4-BE49-F238E27FC236}">
                <a16:creationId xmlns:a16="http://schemas.microsoft.com/office/drawing/2014/main" id="{94A308F7-93F1-AD4B-90CB-8D0C3F8574B4}"/>
              </a:ext>
            </a:extLst>
          </p:cNvPr>
          <p:cNvSpPr>
            <a:spLocks noChangeArrowheads="1"/>
          </p:cNvSpPr>
          <p:nvPr/>
        </p:nvSpPr>
        <p:spPr bwMode="auto">
          <a:xfrm>
            <a:off x="4179975" y="3882220"/>
            <a:ext cx="213064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Unicode MS"/>
              </a:rPr>
              <a:t>[3, 4, 1, 9, 6, 2, 8]</a:t>
            </a:r>
            <a:r>
              <a:rPr kumimoji="0" lang="en-US" altLang="en-US" sz="1600" b="0" i="0" u="none" strike="noStrike" cap="none" normalizeH="0" baseline="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 4, 11, 1, 9, 6, 2, 8]</a:t>
            </a:r>
          </a:p>
        </p:txBody>
      </p:sp>
      <p:sp>
        <p:nvSpPr>
          <p:cNvPr id="8" name="Rectangle 3">
            <a:extLst>
              <a:ext uri="{FF2B5EF4-FFF2-40B4-BE49-F238E27FC236}">
                <a16:creationId xmlns:a16="http://schemas.microsoft.com/office/drawing/2014/main" id="{3D2440F9-8ACE-AC12-EF91-208DB6FA408E}"/>
              </a:ext>
            </a:extLst>
          </p:cNvPr>
          <p:cNvSpPr>
            <a:spLocks noChangeArrowheads="1"/>
          </p:cNvSpPr>
          <p:nvPr/>
        </p:nvSpPr>
        <p:spPr bwMode="auto">
          <a:xfrm>
            <a:off x="4179975" y="5316181"/>
            <a:ext cx="213064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Unicode MS"/>
              </a:rPr>
              <a:t>[3, 4, 1, 9, 6, 2, 8]</a:t>
            </a:r>
            <a:r>
              <a:rPr kumimoji="0" lang="en-US" altLang="en-US" sz="1600" b="0" i="0" u="none" strike="noStrike" cap="none" normalizeH="0" baseline="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 4, 1, 9, 2, 8]</a:t>
            </a:r>
          </a:p>
        </p:txBody>
      </p:sp>
    </p:spTree>
    <p:extLst>
      <p:ext uri="{BB962C8B-B14F-4D97-AF65-F5344CB8AC3E}">
        <p14:creationId xmlns:p14="http://schemas.microsoft.com/office/powerpoint/2010/main" val="425961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Functions</a:t>
            </a:r>
          </a:p>
        </p:txBody>
      </p:sp>
      <p:sp>
        <p:nvSpPr>
          <p:cNvPr id="3" name="Content Placeholder 2"/>
          <p:cNvSpPr>
            <a:spLocks noGrp="1"/>
          </p:cNvSpPr>
          <p:nvPr>
            <p:ph sz="half" idx="2"/>
          </p:nvPr>
        </p:nvSpPr>
        <p:spPr>
          <a:xfrm>
            <a:off x="1689100" y="1173984"/>
            <a:ext cx="7259690" cy="5223272"/>
          </a:xfrm>
        </p:spPr>
        <p:txBody>
          <a:bodyPr/>
          <a:lstStyle/>
          <a:p>
            <a:pPr marL="0" indent="0">
              <a:buNone/>
            </a:pPr>
            <a:r>
              <a:rPr lang="en-IN" sz="2000" u="sng">
                <a:latin typeface="+mj-lt"/>
              </a:rPr>
              <a:t>SYNTAX:</a:t>
            </a:r>
          </a:p>
          <a:p>
            <a:pPr marL="0" indent="0">
              <a:buNone/>
            </a:pPr>
            <a:r>
              <a:rPr lang="en-IN" sz="2000">
                <a:latin typeface="Consolas" panose="020B0609020204030204" pitchFamily="49" charset="0"/>
                <a:cs typeface="Courier New" panose="02070309020205020404" pitchFamily="49" charset="0"/>
              </a:rPr>
              <a:t>def function-name(Parameter list):</a:t>
            </a:r>
          </a:p>
          <a:p>
            <a:pPr marL="0" indent="0">
              <a:buNone/>
            </a:pPr>
            <a:r>
              <a:rPr lang="en-IN" sz="2000">
                <a:latin typeface="Consolas" panose="020B0609020204030204" pitchFamily="49" charset="0"/>
                <a:cs typeface="Courier New" panose="02070309020205020404" pitchFamily="49" charset="0"/>
              </a:rPr>
              <a:t>    statements, i.e. the function body</a:t>
            </a:r>
          </a:p>
          <a:p>
            <a:pPr marL="0" indent="0">
              <a:buNone/>
            </a:pPr>
            <a:endParaRPr lang="en-IN" sz="2000">
              <a:latin typeface="+mj-lt"/>
              <a:cs typeface="Courier New" panose="02070309020205020404" pitchFamily="49" charset="0"/>
            </a:endParaRPr>
          </a:p>
          <a:p>
            <a:pPr marL="0" indent="0">
              <a:buNone/>
            </a:pPr>
            <a:r>
              <a:rPr lang="en-IN" sz="2000" u="sng">
                <a:latin typeface="+mj-lt"/>
              </a:rPr>
              <a:t>Example:</a:t>
            </a:r>
          </a:p>
          <a:p>
            <a:pPr marL="0" indent="0">
              <a:buNone/>
            </a:pPr>
            <a:r>
              <a:rPr lang="en-IN" sz="2000">
                <a:latin typeface="Consolas" panose="020B0609020204030204" pitchFamily="49" charset="0"/>
                <a:cs typeface="Courier New" panose="02070309020205020404" pitchFamily="49" charset="0"/>
              </a:rPr>
              <a:t>def </a:t>
            </a:r>
            <a:r>
              <a:rPr lang="en-IN" sz="2000" err="1">
                <a:latin typeface="Consolas" panose="020B0609020204030204" pitchFamily="49" charset="0"/>
                <a:cs typeface="Courier New" panose="02070309020205020404" pitchFamily="49" charset="0"/>
              </a:rPr>
              <a:t>fahrenheit</a:t>
            </a:r>
            <a:r>
              <a:rPr lang="en-IN" sz="2000">
                <a:latin typeface="Consolas" panose="020B0609020204030204" pitchFamily="49" charset="0"/>
                <a:cs typeface="Courier New" panose="02070309020205020404" pitchFamily="49" charset="0"/>
              </a:rPr>
              <a:t>(</a:t>
            </a:r>
            <a:r>
              <a:rPr lang="en-IN" sz="2000" err="1">
                <a:latin typeface="Consolas" panose="020B0609020204030204" pitchFamily="49" charset="0"/>
                <a:cs typeface="Courier New" panose="02070309020205020404" pitchFamily="49" charset="0"/>
              </a:rPr>
              <a:t>T_in_celsius</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  return (</a:t>
            </a:r>
            <a:r>
              <a:rPr lang="en-IN" sz="2000" err="1">
                <a:latin typeface="Consolas" panose="020B0609020204030204" pitchFamily="49" charset="0"/>
                <a:cs typeface="Courier New" panose="02070309020205020404" pitchFamily="49" charset="0"/>
              </a:rPr>
              <a:t>T_in_celsius</a:t>
            </a:r>
            <a:r>
              <a:rPr lang="en-IN" sz="2000">
                <a:latin typeface="Consolas" panose="020B0609020204030204" pitchFamily="49" charset="0"/>
                <a:cs typeface="Courier New" panose="02070309020205020404" pitchFamily="49" charset="0"/>
              </a:rPr>
              <a:t>*9/5) + 32</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t=float(input(“Enter t: ”))</a:t>
            </a:r>
          </a:p>
          <a:p>
            <a:pPr marL="0" indent="0">
              <a:buNone/>
            </a:pPr>
            <a:r>
              <a:rPr lang="en-IN" sz="2000">
                <a:latin typeface="Consolas" panose="020B0609020204030204" pitchFamily="49" charset="0"/>
                <a:cs typeface="Courier New" panose="02070309020205020404" pitchFamily="49" charset="0"/>
              </a:rPr>
              <a:t>print(t, ": ", </a:t>
            </a:r>
            <a:r>
              <a:rPr lang="en-IN" sz="2000" err="1">
                <a:latin typeface="Consolas" panose="020B0609020204030204" pitchFamily="49" charset="0"/>
                <a:cs typeface="Courier New" panose="02070309020205020404" pitchFamily="49" charset="0"/>
              </a:rPr>
              <a:t>fahrenheit</a:t>
            </a:r>
            <a:r>
              <a:rPr lang="en-IN" sz="2000">
                <a:latin typeface="Consolas" panose="020B0609020204030204" pitchFamily="49" charset="0"/>
                <a:cs typeface="Courier New" panose="02070309020205020404" pitchFamily="49" charset="0"/>
              </a:rPr>
              <a:t>(t))</a:t>
            </a:r>
          </a:p>
          <a:p>
            <a:pPr marL="0" indent="0">
              <a:buNone/>
            </a:pPr>
            <a:endParaRPr lang="en-IN" sz="2000">
              <a:latin typeface="+mj-lt"/>
              <a:cs typeface="Courier New" panose="02070309020205020404" pitchFamily="49" charset="0"/>
            </a:endParaRPr>
          </a:p>
          <a:p>
            <a:pPr marL="0" indent="0">
              <a:buNone/>
            </a:pPr>
            <a:r>
              <a:rPr lang="en-IN" sz="2000" u="sng">
                <a:latin typeface="+mj-lt"/>
              </a:rPr>
              <a:t>The output of this script looks like this:</a:t>
            </a:r>
          </a:p>
          <a:p>
            <a:pPr marL="0" indent="0">
              <a:buNone/>
            </a:pPr>
            <a:r>
              <a:rPr lang="en-IN" sz="2000">
                <a:latin typeface="Consolas" panose="020B0609020204030204" pitchFamily="49" charset="0"/>
                <a:cs typeface="Courier New" panose="02070309020205020404" pitchFamily="49" charset="0"/>
              </a:rPr>
              <a:t>22.6 :  72.68</a:t>
            </a:r>
          </a:p>
          <a:p>
            <a:pPr marL="0" indent="0">
              <a:buNone/>
            </a:pPr>
            <a:r>
              <a:rPr lang="en-IN" sz="2000">
                <a:latin typeface="Consolas" panose="020B0609020204030204" pitchFamily="49" charset="0"/>
                <a:cs typeface="Courier New" panose="02070309020205020404" pitchFamily="49" charset="0"/>
              </a:rPr>
              <a:t>25.8 :  78.44</a:t>
            </a:r>
          </a:p>
        </p:txBody>
      </p:sp>
    </p:spTree>
    <p:extLst>
      <p:ext uri="{BB962C8B-B14F-4D97-AF65-F5344CB8AC3E}">
        <p14:creationId xmlns:p14="http://schemas.microsoft.com/office/powerpoint/2010/main" val="298402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Functions: Optional Parameters</a:t>
            </a:r>
          </a:p>
        </p:txBody>
      </p:sp>
      <p:sp>
        <p:nvSpPr>
          <p:cNvPr id="3" name="Content Placeholder 2"/>
          <p:cNvSpPr>
            <a:spLocks noGrp="1"/>
          </p:cNvSpPr>
          <p:nvPr>
            <p:ph sz="half" idx="2"/>
          </p:nvPr>
        </p:nvSpPr>
        <p:spPr/>
        <p:txBody>
          <a:bodyPr/>
          <a:lstStyle/>
          <a:p>
            <a:pPr marL="0" indent="0">
              <a:buNone/>
            </a:pPr>
            <a:r>
              <a:rPr lang="en-IN" sz="2000" u="sng">
                <a:latin typeface="+mn-lt"/>
              </a:rPr>
              <a:t>Example:</a:t>
            </a:r>
          </a:p>
          <a:p>
            <a:pPr marL="0" indent="0">
              <a:buNone/>
            </a:pPr>
            <a:r>
              <a:rPr lang="en-IN" sz="2000">
                <a:latin typeface="Consolas" panose="020B0609020204030204" pitchFamily="49" charset="0"/>
                <a:cs typeface="Courier New" panose="02070309020205020404" pitchFamily="49" charset="0"/>
              </a:rPr>
              <a:t>def Hello(name="everybody"):</a:t>
            </a:r>
          </a:p>
          <a:p>
            <a:pPr marL="0" indent="0">
              <a:buNone/>
            </a:pPr>
            <a:r>
              <a:rPr lang="en-IN" sz="2000">
                <a:latin typeface="Consolas" panose="020B0609020204030204" pitchFamily="49" charset="0"/>
                <a:cs typeface="Courier New" panose="02070309020205020404" pitchFamily="49" charset="0"/>
              </a:rPr>
              <a:t>  print("Hello " + name + "!")</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&gt;&gt;&gt; Hello("Peter")</a:t>
            </a:r>
          </a:p>
          <a:p>
            <a:pPr marL="0" indent="0">
              <a:buNone/>
            </a:pPr>
            <a:r>
              <a:rPr lang="en-IN" sz="2000">
                <a:latin typeface="Consolas" panose="020B0609020204030204" pitchFamily="49" charset="0"/>
                <a:cs typeface="Courier New" panose="02070309020205020404" pitchFamily="49" charset="0"/>
              </a:rPr>
              <a:t>&gt;&gt;&gt; Hello()</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u="sng">
                <a:latin typeface="+mn-lt"/>
              </a:rPr>
              <a:t>The output of this script looks like this:</a:t>
            </a:r>
          </a:p>
          <a:p>
            <a:pPr marL="0" indent="0">
              <a:buNone/>
            </a:pPr>
            <a:endParaRPr lang="en-IN" sz="2000">
              <a:latin typeface="+mn-lt"/>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Hello Peter!</a:t>
            </a:r>
          </a:p>
          <a:p>
            <a:pPr marL="0" indent="0">
              <a:buNone/>
            </a:pPr>
            <a:r>
              <a:rPr lang="en-IN" sz="2000">
                <a:latin typeface="Consolas" panose="020B0609020204030204" pitchFamily="49" charset="0"/>
                <a:cs typeface="Courier New" panose="02070309020205020404" pitchFamily="49" charset="0"/>
              </a:rPr>
              <a:t>Hello everybody!</a:t>
            </a:r>
          </a:p>
        </p:txBody>
      </p:sp>
    </p:spTree>
    <p:extLst>
      <p:ext uri="{BB962C8B-B14F-4D97-AF65-F5344CB8AC3E}">
        <p14:creationId xmlns:p14="http://schemas.microsoft.com/office/powerpoint/2010/main" val="15277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Functions: Keyword Parameters</a:t>
            </a:r>
          </a:p>
        </p:txBody>
      </p:sp>
      <p:sp>
        <p:nvSpPr>
          <p:cNvPr id="3" name="Content Placeholder 2"/>
          <p:cNvSpPr>
            <a:spLocks noGrp="1"/>
          </p:cNvSpPr>
          <p:nvPr>
            <p:ph sz="half" idx="2"/>
          </p:nvPr>
        </p:nvSpPr>
        <p:spPr/>
        <p:txBody>
          <a:bodyPr/>
          <a:lstStyle/>
          <a:p>
            <a:pPr marL="0" indent="0">
              <a:buNone/>
            </a:pPr>
            <a:r>
              <a:rPr lang="en-IN" sz="2000">
                <a:latin typeface="Consolas" panose="020B0609020204030204" pitchFamily="49" charset="0"/>
                <a:cs typeface="Courier New" panose="02070309020205020404" pitchFamily="49" charset="0"/>
              </a:rPr>
              <a:t>def </a:t>
            </a:r>
            <a:r>
              <a:rPr lang="en-IN" sz="2000" err="1">
                <a:latin typeface="Consolas" panose="020B0609020204030204" pitchFamily="49" charset="0"/>
                <a:cs typeface="Courier New" panose="02070309020205020404" pitchFamily="49" charset="0"/>
              </a:rPr>
              <a:t>sumsub</a:t>
            </a:r>
            <a:r>
              <a:rPr lang="en-IN" sz="2000">
                <a:latin typeface="Consolas" panose="020B0609020204030204" pitchFamily="49" charset="0"/>
                <a:cs typeface="Courier New" panose="02070309020205020404" pitchFamily="49" charset="0"/>
              </a:rPr>
              <a:t>(a, b, c=0, d=0):</a:t>
            </a:r>
          </a:p>
          <a:p>
            <a:pPr marL="0" indent="0">
              <a:buNone/>
            </a:pPr>
            <a:r>
              <a:rPr lang="en-IN" sz="2000">
                <a:latin typeface="Consolas" panose="020B0609020204030204" pitchFamily="49" charset="0"/>
                <a:cs typeface="Courier New" panose="02070309020205020404" pitchFamily="49" charset="0"/>
              </a:rPr>
              <a:t>    return a - b + c - d</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&gt;&gt;&gt; print(</a:t>
            </a:r>
            <a:r>
              <a:rPr lang="en-IN" sz="2000" err="1">
                <a:latin typeface="Consolas" panose="020B0609020204030204" pitchFamily="49" charset="0"/>
                <a:cs typeface="Courier New" panose="02070309020205020404" pitchFamily="49" charset="0"/>
              </a:rPr>
              <a:t>sumsub</a:t>
            </a:r>
            <a:r>
              <a:rPr lang="en-IN" sz="2000">
                <a:latin typeface="Consolas" panose="020B0609020204030204" pitchFamily="49" charset="0"/>
                <a:cs typeface="Courier New" panose="02070309020205020404" pitchFamily="49" charset="0"/>
              </a:rPr>
              <a:t>(12,4))</a:t>
            </a:r>
          </a:p>
          <a:p>
            <a:pPr marL="0" indent="0">
              <a:buNone/>
            </a:pPr>
            <a:r>
              <a:rPr lang="en-IN" sz="2000">
                <a:latin typeface="Consolas" panose="020B0609020204030204" pitchFamily="49" charset="0"/>
                <a:cs typeface="Courier New" panose="02070309020205020404" pitchFamily="49" charset="0"/>
              </a:rPr>
              <a:t>8</a:t>
            </a:r>
          </a:p>
          <a:p>
            <a:pPr marL="0" indent="0">
              <a:buNone/>
            </a:pPr>
            <a:r>
              <a:rPr lang="en-IN" sz="2000">
                <a:latin typeface="Consolas" panose="020B0609020204030204" pitchFamily="49" charset="0"/>
                <a:cs typeface="Courier New" panose="02070309020205020404" pitchFamily="49" charset="0"/>
              </a:rPr>
              <a:t>&gt;&gt;&gt; print(</a:t>
            </a:r>
            <a:r>
              <a:rPr lang="en-IN" sz="2000" err="1">
                <a:latin typeface="Consolas" panose="020B0609020204030204" pitchFamily="49" charset="0"/>
                <a:cs typeface="Courier New" panose="02070309020205020404" pitchFamily="49" charset="0"/>
              </a:rPr>
              <a:t>sumsub</a:t>
            </a:r>
            <a:r>
              <a:rPr lang="en-IN" sz="2000">
                <a:latin typeface="Consolas" panose="020B0609020204030204" pitchFamily="49" charset="0"/>
                <a:cs typeface="Courier New" panose="02070309020205020404" pitchFamily="49" charset="0"/>
              </a:rPr>
              <a:t>(42,15,d=10))</a:t>
            </a:r>
          </a:p>
          <a:p>
            <a:pPr marL="0" indent="0">
              <a:buNone/>
            </a:pPr>
            <a:r>
              <a:rPr lang="en-IN" sz="2000">
                <a:latin typeface="Consolas" panose="020B0609020204030204" pitchFamily="49" charset="0"/>
                <a:cs typeface="Courier New" panose="02070309020205020404" pitchFamily="49" charset="0"/>
              </a:rPr>
              <a:t>17</a:t>
            </a:r>
          </a:p>
          <a:p>
            <a:pPr marL="0" indent="0">
              <a:buNone/>
            </a:pPr>
            <a:r>
              <a:rPr lang="en-IN" sz="2000">
                <a:latin typeface="Consolas" panose="020B0609020204030204" pitchFamily="49" charset="0"/>
                <a:cs typeface="Courier New" panose="02070309020205020404" pitchFamily="49" charset="0"/>
              </a:rPr>
              <a:t>&gt;&gt;&gt; print(</a:t>
            </a:r>
            <a:r>
              <a:rPr lang="en-IN" sz="2000" err="1">
                <a:latin typeface="Consolas" panose="020B0609020204030204" pitchFamily="49" charset="0"/>
                <a:cs typeface="Courier New" panose="02070309020205020404" pitchFamily="49" charset="0"/>
              </a:rPr>
              <a:t>sumsub</a:t>
            </a:r>
            <a:r>
              <a:rPr lang="en-IN" sz="2000">
                <a:latin typeface="Consolas" panose="020B0609020204030204" pitchFamily="49" charset="0"/>
                <a:cs typeface="Courier New" panose="02070309020205020404" pitchFamily="49" charset="0"/>
              </a:rPr>
              <a:t>(42,15,0,10))</a:t>
            </a:r>
          </a:p>
          <a:p>
            <a:pPr marL="0" indent="0">
              <a:buNone/>
            </a:pPr>
            <a:r>
              <a:rPr lang="en-IN" sz="2000">
                <a:latin typeface="Consolas" panose="020B0609020204030204" pitchFamily="49" charset="0"/>
                <a:cs typeface="Courier New" panose="02070309020205020404" pitchFamily="49" charset="0"/>
              </a:rPr>
              <a:t>17</a:t>
            </a:r>
          </a:p>
          <a:p>
            <a:pPr marL="0" indent="0">
              <a:buNone/>
            </a:pPr>
            <a:r>
              <a:rPr lang="en-IN" sz="2000">
                <a:latin typeface="Consolas" panose="020B0609020204030204" pitchFamily="49" charset="0"/>
                <a:cs typeface="Courier New" panose="02070309020205020404" pitchFamily="49" charset="0"/>
              </a:rPr>
              <a:t>&gt;&gt;&gt; print(</a:t>
            </a:r>
            <a:r>
              <a:rPr lang="en-IN" sz="2000" err="1">
                <a:latin typeface="Consolas" panose="020B0609020204030204" pitchFamily="49" charset="0"/>
                <a:cs typeface="Courier New" panose="02070309020205020404" pitchFamily="49" charset="0"/>
              </a:rPr>
              <a:t>sumsub</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Traceback (most recent call last):</a:t>
            </a:r>
          </a:p>
          <a:p>
            <a:pPr marL="0" indent="0">
              <a:buNone/>
            </a:pPr>
            <a:r>
              <a:rPr lang="en-IN" sz="2000">
                <a:latin typeface="Consolas" panose="020B0609020204030204" pitchFamily="49" charset="0"/>
                <a:cs typeface="Courier New" panose="02070309020205020404" pitchFamily="49" charset="0"/>
              </a:rPr>
              <a:t>  File "&lt;stdin&gt;", line 1, in &lt;module&gt;</a:t>
            </a:r>
          </a:p>
          <a:p>
            <a:pPr marL="0" indent="0">
              <a:buNone/>
            </a:pPr>
            <a:r>
              <a:rPr lang="en-IN" sz="2000" err="1">
                <a:latin typeface="Consolas" panose="020B0609020204030204" pitchFamily="49" charset="0"/>
                <a:cs typeface="Courier New" panose="02070309020205020404" pitchFamily="49" charset="0"/>
              </a:rPr>
              <a:t>TypeError</a:t>
            </a:r>
            <a:r>
              <a:rPr lang="en-IN" sz="2000">
                <a:latin typeface="Consolas" panose="020B0609020204030204" pitchFamily="49" charset="0"/>
                <a:cs typeface="Courier New" panose="02070309020205020404" pitchFamily="49" charset="0"/>
              </a:rPr>
              <a:t>: </a:t>
            </a:r>
            <a:r>
              <a:rPr lang="en-IN" sz="2000" err="1">
                <a:latin typeface="Consolas" panose="020B0609020204030204" pitchFamily="49" charset="0"/>
                <a:cs typeface="Courier New" panose="02070309020205020404" pitchFamily="49" charset="0"/>
              </a:rPr>
              <a:t>sumsub</a:t>
            </a:r>
            <a:r>
              <a:rPr lang="en-IN" sz="2000">
                <a:latin typeface="Consolas" panose="020B0609020204030204" pitchFamily="49" charset="0"/>
                <a:cs typeface="Courier New" panose="02070309020205020404" pitchFamily="49" charset="0"/>
              </a:rPr>
              <a:t>() takes at least 2 arguments (0 given)</a:t>
            </a:r>
          </a:p>
          <a:p>
            <a:pPr marL="0" indent="0">
              <a:buNone/>
            </a:pPr>
            <a:endParaRPr lang="en-IN" sz="20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7945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Functions: Return values</a:t>
            </a:r>
          </a:p>
        </p:txBody>
      </p:sp>
      <p:sp>
        <p:nvSpPr>
          <p:cNvPr id="3" name="Content Placeholder 2"/>
          <p:cNvSpPr>
            <a:spLocks noGrp="1"/>
          </p:cNvSpPr>
          <p:nvPr>
            <p:ph sz="half" idx="2"/>
          </p:nvPr>
        </p:nvSpPr>
        <p:spPr>
          <a:xfrm>
            <a:off x="180654" y="1173984"/>
            <a:ext cx="3898978" cy="5223272"/>
          </a:xfrm>
        </p:spPr>
        <p:txBody>
          <a:bodyPr/>
          <a:lstStyle/>
          <a:p>
            <a:pPr marL="0" indent="0">
              <a:buNone/>
            </a:pPr>
            <a:r>
              <a:rPr lang="es-ES" sz="2000" err="1">
                <a:latin typeface="Consolas" panose="020B0609020204030204" pitchFamily="49" charset="0"/>
                <a:cs typeface="Courier New" panose="02070309020205020404" pitchFamily="49" charset="0"/>
              </a:rPr>
              <a:t>def</a:t>
            </a:r>
            <a:r>
              <a:rPr lang="es-ES" sz="2000">
                <a:latin typeface="Consolas" panose="020B0609020204030204" pitchFamily="49" charset="0"/>
                <a:cs typeface="Courier New" panose="02070309020205020404" pitchFamily="49" charset="0"/>
              </a:rPr>
              <a:t> </a:t>
            </a:r>
            <a:r>
              <a:rPr lang="es-ES" sz="2000" err="1">
                <a:latin typeface="Consolas" panose="020B0609020204030204" pitchFamily="49" charset="0"/>
                <a:cs typeface="Courier New" panose="02070309020205020404" pitchFamily="49" charset="0"/>
              </a:rPr>
              <a:t>no_return</a:t>
            </a:r>
            <a:r>
              <a:rPr lang="es-ES" sz="2000">
                <a:latin typeface="Consolas" panose="020B0609020204030204" pitchFamily="49" charset="0"/>
                <a:cs typeface="Courier New" panose="02070309020205020404" pitchFamily="49" charset="0"/>
              </a:rPr>
              <a:t>(</a:t>
            </a:r>
            <a:r>
              <a:rPr lang="es-ES" sz="2000" err="1">
                <a:latin typeface="Consolas" panose="020B0609020204030204" pitchFamily="49" charset="0"/>
                <a:cs typeface="Courier New" panose="02070309020205020404" pitchFamily="49" charset="0"/>
              </a:rPr>
              <a:t>x,y</a:t>
            </a:r>
            <a:r>
              <a:rPr lang="es-ES" sz="2000">
                <a:latin typeface="Consolas" panose="020B0609020204030204" pitchFamily="49" charset="0"/>
                <a:cs typeface="Courier New" panose="02070309020205020404" pitchFamily="49" charset="0"/>
              </a:rPr>
              <a:t>):</a:t>
            </a:r>
          </a:p>
          <a:p>
            <a:pPr marL="0" indent="0">
              <a:buNone/>
            </a:pPr>
            <a:r>
              <a:rPr lang="es-ES" sz="2000">
                <a:latin typeface="Consolas" panose="020B0609020204030204" pitchFamily="49" charset="0"/>
                <a:cs typeface="Courier New" panose="02070309020205020404" pitchFamily="49" charset="0"/>
              </a:rPr>
              <a:t>    c = x + y</a:t>
            </a:r>
          </a:p>
          <a:p>
            <a:pPr marL="0" indent="0">
              <a:buNone/>
            </a:pPr>
            <a:endParaRPr lang="es-ES" sz="2000">
              <a:latin typeface="Consolas" panose="020B0609020204030204" pitchFamily="49" charset="0"/>
              <a:cs typeface="Courier New" panose="02070309020205020404" pitchFamily="49" charset="0"/>
            </a:endParaRPr>
          </a:p>
          <a:p>
            <a:pPr marL="0" indent="0">
              <a:buNone/>
            </a:pPr>
            <a:endParaRPr lang="es-ES"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def </a:t>
            </a:r>
            <a:r>
              <a:rPr lang="en-IN" sz="2000" err="1">
                <a:latin typeface="Consolas" panose="020B0609020204030204" pitchFamily="49" charset="0"/>
                <a:cs typeface="Courier New" panose="02070309020205020404" pitchFamily="49" charset="0"/>
              </a:rPr>
              <a:t>empty_return</a:t>
            </a:r>
            <a:r>
              <a:rPr lang="en-IN" sz="2000">
                <a:latin typeface="Consolas" panose="020B0609020204030204" pitchFamily="49" charset="0"/>
                <a:cs typeface="Courier New" panose="02070309020205020404" pitchFamily="49" charset="0"/>
              </a:rPr>
              <a:t>(</a:t>
            </a:r>
            <a:r>
              <a:rPr lang="en-IN" sz="2000" err="1">
                <a:latin typeface="Consolas" panose="020B0609020204030204" pitchFamily="49" charset="0"/>
                <a:cs typeface="Courier New" panose="02070309020205020404" pitchFamily="49" charset="0"/>
              </a:rPr>
              <a:t>x,y</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    c = x + y</a:t>
            </a:r>
          </a:p>
          <a:p>
            <a:pPr marL="0" indent="0">
              <a:buNone/>
            </a:pPr>
            <a:r>
              <a:rPr lang="en-IN" sz="2000">
                <a:latin typeface="Consolas" panose="020B0609020204030204" pitchFamily="49" charset="0"/>
                <a:cs typeface="Courier New" panose="02070309020205020404" pitchFamily="49" charset="0"/>
              </a:rPr>
              <a:t>    return</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def </a:t>
            </a:r>
            <a:r>
              <a:rPr lang="en-IN" sz="2000" err="1">
                <a:latin typeface="Consolas" panose="020B0609020204030204" pitchFamily="49" charset="0"/>
                <a:cs typeface="Courier New" panose="02070309020205020404" pitchFamily="49" charset="0"/>
              </a:rPr>
              <a:t>return_sum</a:t>
            </a:r>
            <a:r>
              <a:rPr lang="en-IN" sz="2000">
                <a:latin typeface="Consolas" panose="020B0609020204030204" pitchFamily="49" charset="0"/>
                <a:cs typeface="Courier New" panose="02070309020205020404" pitchFamily="49" charset="0"/>
              </a:rPr>
              <a:t>(</a:t>
            </a:r>
            <a:r>
              <a:rPr lang="en-IN" sz="2000" err="1">
                <a:latin typeface="Consolas" panose="020B0609020204030204" pitchFamily="49" charset="0"/>
                <a:cs typeface="Courier New" panose="02070309020205020404" pitchFamily="49" charset="0"/>
              </a:rPr>
              <a:t>x,y</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    c = x + y</a:t>
            </a:r>
          </a:p>
          <a:p>
            <a:pPr marL="0" indent="0">
              <a:buNone/>
            </a:pPr>
            <a:r>
              <a:rPr lang="en-IN" sz="2000">
                <a:latin typeface="Consolas" panose="020B0609020204030204" pitchFamily="49" charset="0"/>
                <a:cs typeface="Courier New" panose="02070309020205020404" pitchFamily="49" charset="0"/>
              </a:rPr>
              <a:t>    return c</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def </a:t>
            </a:r>
            <a:r>
              <a:rPr lang="en-IN" sz="2000" err="1">
                <a:latin typeface="Consolas" panose="020B0609020204030204" pitchFamily="49" charset="0"/>
                <a:cs typeface="Courier New" panose="02070309020205020404" pitchFamily="49" charset="0"/>
              </a:rPr>
              <a:t>avg</a:t>
            </a:r>
            <a:r>
              <a:rPr lang="en-IN" sz="2000">
                <a:latin typeface="Consolas" panose="020B0609020204030204" pitchFamily="49" charset="0"/>
                <a:cs typeface="Courier New" panose="02070309020205020404" pitchFamily="49" charset="0"/>
              </a:rPr>
              <a:t>(*x):</a:t>
            </a:r>
          </a:p>
          <a:p>
            <a:pPr marL="0" indent="0">
              <a:buNone/>
            </a:pPr>
            <a:r>
              <a:rPr lang="en-IN" sz="2000">
                <a:latin typeface="Consolas" panose="020B0609020204030204" pitchFamily="49" charset="0"/>
                <a:cs typeface="Courier New" panose="02070309020205020404" pitchFamily="49" charset="0"/>
              </a:rPr>
              <a:t>  return sum(x)/</a:t>
            </a:r>
            <a:r>
              <a:rPr lang="en-IN" sz="2000" err="1">
                <a:latin typeface="Consolas" panose="020B0609020204030204" pitchFamily="49" charset="0"/>
                <a:cs typeface="Courier New" panose="02070309020205020404" pitchFamily="49" charset="0"/>
              </a:rPr>
              <a:t>len</a:t>
            </a:r>
            <a:r>
              <a:rPr lang="en-IN" sz="2000">
                <a:latin typeface="Consolas" panose="020B0609020204030204" pitchFamily="49" charset="0"/>
                <a:cs typeface="Courier New" panose="02070309020205020404" pitchFamily="49" charset="0"/>
              </a:rPr>
              <a:t>(x)</a:t>
            </a:r>
            <a:endParaRPr lang="es-ES" sz="2000">
              <a:latin typeface="Consolas" panose="020B0609020204030204" pitchFamily="49" charset="0"/>
              <a:cs typeface="Courier New" panose="02070309020205020404" pitchFamily="49" charset="0"/>
            </a:endParaRPr>
          </a:p>
        </p:txBody>
      </p:sp>
      <p:sp>
        <p:nvSpPr>
          <p:cNvPr id="4" name="Content Placeholder 2"/>
          <p:cNvSpPr txBox="1">
            <a:spLocks/>
          </p:cNvSpPr>
          <p:nvPr/>
        </p:nvSpPr>
        <p:spPr bwMode="auto">
          <a:xfrm>
            <a:off x="4764376" y="1124161"/>
            <a:ext cx="4290723" cy="522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spcBef>
                <a:spcPts val="480"/>
              </a:spcBef>
              <a:buNone/>
            </a:pPr>
            <a:r>
              <a:rPr lang="es-ES" sz="2000">
                <a:latin typeface="Consolas" panose="020B0609020204030204" pitchFamily="49" charset="0"/>
                <a:cs typeface="Courier New" panose="02070309020205020404" pitchFamily="49" charset="0"/>
              </a:rPr>
              <a:t>&gt;&gt;&gt; res = </a:t>
            </a:r>
            <a:r>
              <a:rPr lang="es-ES" sz="2000" err="1">
                <a:latin typeface="Consolas" panose="020B0609020204030204" pitchFamily="49" charset="0"/>
                <a:cs typeface="Courier New" panose="02070309020205020404" pitchFamily="49" charset="0"/>
              </a:rPr>
              <a:t>no_return</a:t>
            </a:r>
            <a:r>
              <a:rPr lang="es-ES" sz="2000">
                <a:latin typeface="Consolas" panose="020B0609020204030204" pitchFamily="49" charset="0"/>
                <a:cs typeface="Courier New" panose="02070309020205020404" pitchFamily="49" charset="0"/>
              </a:rPr>
              <a:t>(4,5)</a:t>
            </a:r>
          </a:p>
          <a:p>
            <a:pPr marL="0" indent="0">
              <a:spcBef>
                <a:spcPts val="480"/>
              </a:spcBef>
              <a:buFont typeface="Arial" charset="0"/>
              <a:buNone/>
            </a:pPr>
            <a:r>
              <a:rPr lang="es-ES" sz="2000">
                <a:latin typeface="Consolas" panose="020B0609020204030204" pitchFamily="49" charset="0"/>
                <a:cs typeface="Courier New" panose="02070309020205020404" pitchFamily="49" charset="0"/>
              </a:rPr>
              <a:t>&gt;&gt;&gt; </a:t>
            </a:r>
            <a:r>
              <a:rPr lang="es-ES" sz="2000" err="1">
                <a:latin typeface="Consolas" panose="020B0609020204030204" pitchFamily="49" charset="0"/>
                <a:cs typeface="Courier New" panose="02070309020205020404" pitchFamily="49" charset="0"/>
              </a:rPr>
              <a:t>print</a:t>
            </a:r>
            <a:r>
              <a:rPr lang="es-ES" sz="2000">
                <a:latin typeface="Consolas" panose="020B0609020204030204" pitchFamily="49" charset="0"/>
                <a:cs typeface="Courier New" panose="02070309020205020404" pitchFamily="49" charset="0"/>
              </a:rPr>
              <a:t>(res)</a:t>
            </a:r>
          </a:p>
          <a:p>
            <a:pPr marL="0" indent="0">
              <a:spcBef>
                <a:spcPts val="480"/>
              </a:spcBef>
              <a:buFont typeface="Arial" charset="0"/>
              <a:buNone/>
            </a:pPr>
            <a:r>
              <a:rPr lang="es-ES" sz="2000" err="1">
                <a:latin typeface="Consolas" panose="020B0609020204030204" pitchFamily="49" charset="0"/>
                <a:cs typeface="Courier New" panose="02070309020205020404" pitchFamily="49" charset="0"/>
              </a:rPr>
              <a:t>None</a:t>
            </a:r>
            <a:endParaRPr lang="es-ES" sz="2000">
              <a:latin typeface="Consolas" panose="020B0609020204030204" pitchFamily="49" charset="0"/>
              <a:cs typeface="Courier New" panose="02070309020205020404" pitchFamily="49" charset="0"/>
            </a:endParaRPr>
          </a:p>
          <a:p>
            <a:pPr marL="0" indent="0">
              <a:spcBef>
                <a:spcPts val="480"/>
              </a:spcBef>
              <a:buFont typeface="Arial" charset="0"/>
              <a:buNone/>
            </a:pPr>
            <a:endParaRPr lang="es-ES" sz="2000">
              <a:latin typeface="Consolas" panose="020B0609020204030204" pitchFamily="49" charset="0"/>
              <a:cs typeface="Courier New" panose="02070309020205020404" pitchFamily="49" charset="0"/>
            </a:endParaRPr>
          </a:p>
          <a:p>
            <a:pPr marL="0" indent="0">
              <a:spcBef>
                <a:spcPts val="480"/>
              </a:spcBef>
              <a:buNone/>
            </a:pPr>
            <a:r>
              <a:rPr lang="es-ES" sz="2000">
                <a:latin typeface="Consolas" panose="020B0609020204030204" pitchFamily="49" charset="0"/>
                <a:cs typeface="Courier New" panose="02070309020205020404" pitchFamily="49" charset="0"/>
              </a:rPr>
              <a:t>&gt;&gt;&gt; res = </a:t>
            </a:r>
            <a:r>
              <a:rPr lang="es-ES" sz="2000" err="1">
                <a:latin typeface="Consolas" panose="020B0609020204030204" pitchFamily="49" charset="0"/>
                <a:cs typeface="Courier New" panose="02070309020205020404" pitchFamily="49" charset="0"/>
              </a:rPr>
              <a:t>empty_return</a:t>
            </a:r>
            <a:r>
              <a:rPr lang="es-ES" sz="2000">
                <a:latin typeface="Consolas" panose="020B0609020204030204" pitchFamily="49" charset="0"/>
                <a:cs typeface="Courier New" panose="02070309020205020404" pitchFamily="49" charset="0"/>
              </a:rPr>
              <a:t>(4,5)</a:t>
            </a:r>
          </a:p>
          <a:p>
            <a:pPr marL="0" indent="0">
              <a:spcBef>
                <a:spcPts val="480"/>
              </a:spcBef>
              <a:buNone/>
            </a:pPr>
            <a:r>
              <a:rPr lang="es-ES" sz="2000">
                <a:latin typeface="Consolas" panose="020B0609020204030204" pitchFamily="49" charset="0"/>
                <a:cs typeface="Courier New" panose="02070309020205020404" pitchFamily="49" charset="0"/>
              </a:rPr>
              <a:t>&gt;&gt;&gt; </a:t>
            </a:r>
            <a:r>
              <a:rPr lang="es-ES" sz="2000" err="1">
                <a:latin typeface="Consolas" panose="020B0609020204030204" pitchFamily="49" charset="0"/>
                <a:cs typeface="Courier New" panose="02070309020205020404" pitchFamily="49" charset="0"/>
              </a:rPr>
              <a:t>print</a:t>
            </a:r>
            <a:r>
              <a:rPr lang="es-ES" sz="2000">
                <a:latin typeface="Consolas" panose="020B0609020204030204" pitchFamily="49" charset="0"/>
                <a:cs typeface="Courier New" panose="02070309020205020404" pitchFamily="49" charset="0"/>
              </a:rPr>
              <a:t>(res)</a:t>
            </a:r>
          </a:p>
          <a:p>
            <a:pPr marL="0" indent="0">
              <a:spcBef>
                <a:spcPts val="480"/>
              </a:spcBef>
              <a:buNone/>
            </a:pPr>
            <a:r>
              <a:rPr lang="es-ES" sz="2000" err="1">
                <a:latin typeface="Consolas" panose="020B0609020204030204" pitchFamily="49" charset="0"/>
                <a:cs typeface="Courier New" panose="02070309020205020404" pitchFamily="49" charset="0"/>
              </a:rPr>
              <a:t>None</a:t>
            </a:r>
            <a:endParaRPr lang="es-ES" sz="2000">
              <a:latin typeface="Consolas" panose="020B0609020204030204" pitchFamily="49" charset="0"/>
              <a:cs typeface="Courier New" panose="02070309020205020404" pitchFamily="49" charset="0"/>
            </a:endParaRPr>
          </a:p>
          <a:p>
            <a:pPr marL="0" indent="0">
              <a:spcBef>
                <a:spcPts val="480"/>
              </a:spcBef>
              <a:buNone/>
            </a:pPr>
            <a:endParaRPr lang="es-ES" sz="2000">
              <a:latin typeface="Consolas" panose="020B0609020204030204" pitchFamily="49" charset="0"/>
              <a:cs typeface="Courier New" panose="02070309020205020404" pitchFamily="49" charset="0"/>
            </a:endParaRPr>
          </a:p>
          <a:p>
            <a:pPr marL="0" indent="0">
              <a:spcBef>
                <a:spcPts val="480"/>
              </a:spcBef>
              <a:buNone/>
            </a:pPr>
            <a:r>
              <a:rPr lang="es-ES" sz="2000">
                <a:latin typeface="Consolas" panose="020B0609020204030204" pitchFamily="49" charset="0"/>
                <a:cs typeface="Courier New" panose="02070309020205020404" pitchFamily="49" charset="0"/>
              </a:rPr>
              <a:t>&gt;&gt;&gt; res = </a:t>
            </a:r>
            <a:r>
              <a:rPr lang="es-ES" sz="2000" err="1">
                <a:latin typeface="Consolas" panose="020B0609020204030204" pitchFamily="49" charset="0"/>
                <a:cs typeface="Courier New" panose="02070309020205020404" pitchFamily="49" charset="0"/>
              </a:rPr>
              <a:t>return_sum</a:t>
            </a:r>
            <a:r>
              <a:rPr lang="es-ES" sz="2000">
                <a:latin typeface="Consolas" panose="020B0609020204030204" pitchFamily="49" charset="0"/>
                <a:cs typeface="Courier New" panose="02070309020205020404" pitchFamily="49" charset="0"/>
              </a:rPr>
              <a:t>(4,5)</a:t>
            </a:r>
          </a:p>
          <a:p>
            <a:pPr marL="0" indent="0">
              <a:spcBef>
                <a:spcPts val="480"/>
              </a:spcBef>
              <a:buNone/>
            </a:pPr>
            <a:r>
              <a:rPr lang="es-ES" sz="2000">
                <a:latin typeface="Consolas" panose="020B0609020204030204" pitchFamily="49" charset="0"/>
                <a:cs typeface="Courier New" panose="02070309020205020404" pitchFamily="49" charset="0"/>
              </a:rPr>
              <a:t>&gt;&gt;&gt; </a:t>
            </a:r>
            <a:r>
              <a:rPr lang="es-ES" sz="2000" err="1">
                <a:latin typeface="Consolas" panose="020B0609020204030204" pitchFamily="49" charset="0"/>
                <a:cs typeface="Courier New" panose="02070309020205020404" pitchFamily="49" charset="0"/>
              </a:rPr>
              <a:t>print</a:t>
            </a:r>
            <a:r>
              <a:rPr lang="es-ES" sz="2000">
                <a:latin typeface="Consolas" panose="020B0609020204030204" pitchFamily="49" charset="0"/>
                <a:cs typeface="Courier New" panose="02070309020205020404" pitchFamily="49" charset="0"/>
              </a:rPr>
              <a:t>(res)</a:t>
            </a:r>
          </a:p>
          <a:p>
            <a:pPr marL="0" indent="0">
              <a:spcBef>
                <a:spcPts val="480"/>
              </a:spcBef>
              <a:buNone/>
            </a:pPr>
            <a:r>
              <a:rPr lang="es-ES" sz="2000">
                <a:latin typeface="Consolas" panose="020B0609020204030204" pitchFamily="49" charset="0"/>
                <a:cs typeface="Courier New" panose="02070309020205020404" pitchFamily="49" charset="0"/>
              </a:rPr>
              <a:t>9</a:t>
            </a:r>
          </a:p>
          <a:p>
            <a:pPr marL="0" indent="0">
              <a:spcBef>
                <a:spcPts val="480"/>
              </a:spcBef>
              <a:buNone/>
            </a:pPr>
            <a:endParaRPr lang="es-ES" sz="1600">
              <a:latin typeface="Consolas" panose="020B0609020204030204" pitchFamily="49" charset="0"/>
              <a:cs typeface="Courier New" panose="02070309020205020404" pitchFamily="49" charset="0"/>
            </a:endParaRPr>
          </a:p>
          <a:p>
            <a:pPr marL="0" indent="0">
              <a:spcBef>
                <a:spcPts val="480"/>
              </a:spcBef>
              <a:buNone/>
            </a:pPr>
            <a:r>
              <a:rPr lang="pt-BR" sz="2000">
                <a:latin typeface="Consolas" panose="020B0609020204030204" pitchFamily="49" charset="0"/>
                <a:cs typeface="Courier New" panose="02070309020205020404" pitchFamily="49" charset="0"/>
              </a:rPr>
              <a:t>&gt;&gt;&gt; a=[1, 2, 3]</a:t>
            </a:r>
          </a:p>
          <a:p>
            <a:pPr marL="0" indent="0">
              <a:spcBef>
                <a:spcPts val="480"/>
              </a:spcBef>
              <a:buNone/>
            </a:pPr>
            <a:r>
              <a:rPr lang="pt-BR" sz="2000">
                <a:latin typeface="Consolas" panose="020B0609020204030204" pitchFamily="49" charset="0"/>
                <a:cs typeface="Courier New" panose="02070309020205020404" pitchFamily="49" charset="0"/>
              </a:rPr>
              <a:t>&gt;&gt;&gt; avg(*a)</a:t>
            </a:r>
          </a:p>
          <a:p>
            <a:pPr marL="0" indent="0">
              <a:spcBef>
                <a:spcPts val="480"/>
              </a:spcBef>
              <a:buNone/>
            </a:pPr>
            <a:r>
              <a:rPr lang="pt-BR" sz="2000">
                <a:latin typeface="Consolas" panose="020B0609020204030204" pitchFamily="49" charset="0"/>
                <a:cs typeface="Courier New" panose="02070309020205020404" pitchFamily="49" charset="0"/>
              </a:rPr>
              <a:t>2</a:t>
            </a:r>
            <a:endParaRPr lang="es-ES" sz="2000">
              <a:latin typeface="Consolas" panose="020B0609020204030204" pitchFamily="49" charset="0"/>
              <a:cs typeface="Courier New" panose="02070309020205020404" pitchFamily="49" charset="0"/>
            </a:endParaRPr>
          </a:p>
        </p:txBody>
      </p:sp>
      <p:cxnSp>
        <p:nvCxnSpPr>
          <p:cNvPr id="6" name="Straight Connector 5"/>
          <p:cNvCxnSpPr/>
          <p:nvPr/>
        </p:nvCxnSpPr>
        <p:spPr>
          <a:xfrm flipV="1">
            <a:off x="304800" y="2373923"/>
            <a:ext cx="8510954"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63769" y="3937977"/>
            <a:ext cx="8510954"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63769" y="5290038"/>
            <a:ext cx="8510954" cy="117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Functions: scope of variables</a:t>
            </a:r>
          </a:p>
        </p:txBody>
      </p:sp>
      <p:sp>
        <p:nvSpPr>
          <p:cNvPr id="6" name="Rectangle 1"/>
          <p:cNvSpPr>
            <a:spLocks noChangeArrowheads="1"/>
          </p:cNvSpPr>
          <p:nvPr/>
        </p:nvSpPr>
        <p:spPr bwMode="auto">
          <a:xfrm>
            <a:off x="287216" y="1262998"/>
            <a:ext cx="3997569"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fun1():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a:t>
            </a:r>
            <a:r>
              <a:rPr kumimoji="0" lang="en-US" altLang="en-US" b="0" i="0" u="none" strike="noStrike" cap="none" normalizeH="0" baseline="0">
                <a:ln>
                  <a:noFill/>
                </a:ln>
                <a:solidFill>
                  <a:srgbClr val="7D2727"/>
                </a:solidFill>
                <a:effectLst/>
                <a:latin typeface="Consolas" pitchFamily="49" charset="0"/>
                <a:cs typeface="Arial" pitchFamily="34" charset="0"/>
              </a:rPr>
              <a:t>4</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fun2():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a:t>
            </a:r>
            <a:r>
              <a:rPr kumimoji="0" lang="en-US" altLang="en-US" b="0" i="0" u="none" strike="noStrike" cap="none" normalizeH="0" baseline="0">
                <a:ln>
                  <a:noFill/>
                </a:ln>
                <a:solidFill>
                  <a:srgbClr val="303336"/>
                </a:solidFill>
                <a:effectLst/>
                <a:latin typeface="Consolas" pitchFamily="49" charset="0"/>
                <a:cs typeface="Arial" pitchFamily="34" charset="0"/>
              </a:rPr>
              <a:t> x </a:t>
            </a:r>
            <a:r>
              <a:rPr kumimoji="0" lang="en-US" altLang="en-US" b="0" i="0" u="none" strike="noStrike" cap="none" normalizeH="0" baseline="0">
                <a:ln>
                  <a:noFill/>
                </a:ln>
                <a:solidFill>
                  <a:srgbClr val="858C93"/>
                </a:solidFill>
                <a:effectLst/>
                <a:latin typeface="Consolas" pitchFamily="49" charset="0"/>
                <a:cs typeface="Arial" pitchFamily="34" charset="0"/>
              </a:rPr>
              <a:t># from fun1's scope</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lvl="0" eaLnBrk="1" hangingPunct="1"/>
            <a:r>
              <a:rPr lang="en-US" altLang="en-US">
                <a:solidFill>
                  <a:srgbClr val="303336"/>
                </a:solidFill>
                <a:latin typeface="Consolas" pitchFamily="49" charset="0"/>
                <a:cs typeface="Arial" pitchFamily="34" charset="0"/>
              </a:rPr>
              <a:t>  fun2</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858C93"/>
                </a:solidFill>
                <a:effectLst/>
                <a:latin typeface="Consolas" pitchFamily="49" charset="0"/>
                <a:cs typeface="Arial" pitchFamily="34" charset="0"/>
              </a:rPr>
              <a:t># Prints 4</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a:t>
            </a:r>
            <a:r>
              <a:rPr kumimoji="0" lang="en-US" altLang="en-US" b="0" i="0" u="none" strike="noStrike" cap="none" normalizeH="0" baseline="0">
                <a:ln>
                  <a:noFill/>
                </a:ln>
                <a:solidFill>
                  <a:srgbClr val="7D2727"/>
                </a:solidFill>
                <a:effectLst/>
                <a:latin typeface="Consolas" pitchFamily="49" charset="0"/>
                <a:cs typeface="Arial" pitchFamily="34" charset="0"/>
              </a:rPr>
              <a:t>5</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lvl="0" eaLnBrk="1" hangingPunct="1"/>
            <a:r>
              <a:rPr lang="en-US" altLang="en-US">
                <a:solidFill>
                  <a:srgbClr val="303336"/>
                </a:solidFill>
                <a:latin typeface="Consolas" pitchFamily="49" charset="0"/>
                <a:cs typeface="Arial" pitchFamily="34" charset="0"/>
              </a:rPr>
              <a:t>  fun2</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858C93"/>
                </a:solidFill>
                <a:effectLst/>
                <a:latin typeface="Consolas" pitchFamily="49" charset="0"/>
                <a:cs typeface="Arial" pitchFamily="34" charset="0"/>
              </a:rPr>
              <a:t># Prints 5</a:t>
            </a:r>
            <a:r>
              <a:rPr kumimoji="0" lang="en-US" altLang="en-US" b="0" i="0" u="none" strike="noStrike" cap="none" normalizeH="0" baseline="0">
                <a:ln>
                  <a:noFill/>
                </a:ln>
                <a:solidFill>
                  <a:schemeClr val="tx1"/>
                </a:solidFill>
                <a:effectLst/>
                <a:latin typeface="Arial" pitchFamily="34" charset="0"/>
                <a:cs typeface="Arial" pitchFamily="34" charset="0"/>
              </a:rPr>
              <a:t> </a:t>
            </a:r>
          </a:p>
          <a:p>
            <a:pPr lvl="0" eaLnBrk="1" hangingPunct="1"/>
            <a:r>
              <a:rPr lang="en-US" altLang="en-US">
                <a:solidFill>
                  <a:srgbClr val="101094"/>
                </a:solidFill>
                <a:latin typeface="Consolas" pitchFamily="49" charset="0"/>
                <a:cs typeface="Arial" pitchFamily="34" charset="0"/>
              </a:rPr>
              <a:t>  print</a:t>
            </a:r>
            <a:r>
              <a:rPr lang="en-US" altLang="en-US">
                <a:solidFill>
                  <a:srgbClr val="303336"/>
                </a:solidFill>
                <a:latin typeface="Consolas" pitchFamily="49" charset="0"/>
                <a:cs typeface="Arial" pitchFamily="34" charset="0"/>
              </a:rPr>
              <a:t> x </a:t>
            </a:r>
            <a:r>
              <a:rPr lang="en-US" altLang="en-US">
                <a:solidFill>
                  <a:srgbClr val="858C93"/>
                </a:solidFill>
                <a:latin typeface="Consolas" pitchFamily="49" charset="0"/>
                <a:cs typeface="Arial" pitchFamily="34" charset="0"/>
              </a:rPr>
              <a:t># Prints 5</a:t>
            </a:r>
            <a:r>
              <a:rPr lang="en-US" altLang="en-US">
                <a:latin typeface="Arial" pitchFamily="34" charset="0"/>
                <a:cs typeface="Arial" pitchFamily="34" charset="0"/>
              </a:rPr>
              <a:t> </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7" name="Rectangle 1"/>
          <p:cNvSpPr>
            <a:spLocks noChangeArrowheads="1"/>
          </p:cNvSpPr>
          <p:nvPr/>
        </p:nvSpPr>
        <p:spPr bwMode="auto">
          <a:xfrm>
            <a:off x="287216" y="3932176"/>
            <a:ext cx="3997569" cy="249299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1" hangingPunct="1"/>
            <a:r>
              <a:rPr kumimoji="0" lang="en-US" altLang="en-US" b="0" i="0" u="none" strike="noStrike" cap="none" normalizeH="0" baseline="0" err="1">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lang="en-US" altLang="en-US">
                <a:solidFill>
                  <a:srgbClr val="303336"/>
                </a:solidFill>
                <a:latin typeface="Consolas" pitchFamily="49" charset="0"/>
                <a:cs typeface="Arial" pitchFamily="34" charset="0"/>
              </a:rPr>
              <a:t>fun1</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a:t>
            </a:r>
            <a:r>
              <a:rPr kumimoji="0" lang="en-US" altLang="en-US" b="0" i="0" u="none" strike="noStrike" cap="none" normalizeH="0" baseline="0">
                <a:ln>
                  <a:noFill/>
                </a:ln>
                <a:solidFill>
                  <a:srgbClr val="7D2727"/>
                </a:solidFill>
                <a:effectLst/>
                <a:latin typeface="Consolas" pitchFamily="49" charset="0"/>
                <a:cs typeface="Arial" pitchFamily="34" charset="0"/>
              </a:rPr>
              <a:t>4</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lvl="0" eaLnBrk="1" hangingPunct="1"/>
            <a:r>
              <a:rPr lang="en-US" altLang="en-US">
                <a:solidFill>
                  <a:srgbClr val="303336"/>
                </a:solidFill>
                <a:latin typeface="Consolas" pitchFamily="49" charset="0"/>
                <a:cs typeface="Arial" pitchFamily="34" charset="0"/>
              </a:rPr>
              <a:t>  </a:t>
            </a:r>
            <a:r>
              <a:rPr kumimoji="0" lang="en-US" altLang="en-US" b="0" i="0" u="none" strike="noStrike" cap="none" normalizeH="0" baseline="0" err="1">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lang="en-US" altLang="en-US">
                <a:solidFill>
                  <a:srgbClr val="303336"/>
                </a:solidFill>
                <a:latin typeface="Consolas" pitchFamily="49" charset="0"/>
                <a:cs typeface="Arial" pitchFamily="34" charset="0"/>
              </a:rPr>
              <a:t>fun2</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x=6</a:t>
            </a:r>
            <a:endParaRPr kumimoji="0" lang="en-US" altLang="en-US" b="0" i="0" u="none" strike="noStrike" cap="none" normalizeH="0" baseline="0">
              <a:ln>
                <a:noFill/>
              </a:ln>
              <a:solidFill>
                <a:srgbClr val="303336"/>
              </a:solidFill>
              <a:effectLst/>
              <a:latin typeface="Consolas" pitchFamily="49" charset="0"/>
              <a:cs typeface="Arial" pitchFamily="34" charset="0"/>
            </a:endParaRPr>
          </a:p>
          <a:p>
            <a:pPr lvl="0" eaLnBrk="1" hangingPunct="1"/>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101094"/>
                </a:solidFill>
                <a:effectLst/>
                <a:latin typeface="Consolas" pitchFamily="49" charset="0"/>
                <a:cs typeface="Arial" pitchFamily="34" charset="0"/>
              </a:rPr>
              <a:t>print</a:t>
            </a:r>
            <a:r>
              <a:rPr kumimoji="0" lang="en-US" altLang="en-US" b="0" i="0" u="none" strike="noStrike" cap="none" normalizeH="0" baseline="0">
                <a:ln>
                  <a:noFill/>
                </a:ln>
                <a:solidFill>
                  <a:srgbClr val="303336"/>
                </a:solidFill>
                <a:effectLst/>
                <a:latin typeface="Consolas" pitchFamily="49" charset="0"/>
                <a:cs typeface="Arial" pitchFamily="34" charset="0"/>
              </a:rPr>
              <a:t> x </a:t>
            </a:r>
            <a:r>
              <a:rPr kumimoji="0" lang="en-US" altLang="en-US" b="0" i="0" u="none" strike="noStrike" cap="none" normalizeH="0" baseline="0">
                <a:ln>
                  <a:noFill/>
                </a:ln>
                <a:solidFill>
                  <a:srgbClr val="858C93"/>
                </a:solidFill>
                <a:effectLst/>
                <a:latin typeface="Consolas" pitchFamily="49" charset="0"/>
                <a:cs typeface="Arial" pitchFamily="34" charset="0"/>
              </a:rPr>
              <a:t># from </a:t>
            </a:r>
            <a:r>
              <a:rPr lang="en-US" altLang="en-US">
                <a:solidFill>
                  <a:srgbClr val="858C93"/>
                </a:solidFill>
                <a:latin typeface="Consolas" pitchFamily="49" charset="0"/>
                <a:cs typeface="Arial" pitchFamily="34" charset="0"/>
              </a:rPr>
              <a:t>fun2</a:t>
            </a:r>
            <a:r>
              <a:rPr kumimoji="0" lang="en-US" altLang="en-US" b="0" i="0" u="none" strike="noStrike" cap="none" normalizeH="0" baseline="0">
                <a:ln>
                  <a:noFill/>
                </a:ln>
                <a:solidFill>
                  <a:srgbClr val="858C93"/>
                </a:solidFill>
                <a:effectLst/>
                <a:latin typeface="Consolas" pitchFamily="49" charset="0"/>
                <a:cs typeface="Arial" pitchFamily="34" charset="0"/>
              </a:rPr>
              <a:t>'s scope</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lvl="0" eaLnBrk="1" hangingPunct="1"/>
            <a:r>
              <a:rPr lang="en-US" altLang="en-US">
                <a:solidFill>
                  <a:srgbClr val="303336"/>
                </a:solidFill>
                <a:latin typeface="Consolas" pitchFamily="49" charset="0"/>
                <a:cs typeface="Arial" pitchFamily="34" charset="0"/>
              </a:rPr>
              <a:t>  fun2</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858C93"/>
                </a:solidFill>
                <a:effectLst/>
                <a:latin typeface="Consolas" pitchFamily="49" charset="0"/>
                <a:cs typeface="Arial" pitchFamily="34" charset="0"/>
              </a:rPr>
              <a:t># Prints 6</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a:t>
            </a:r>
            <a:r>
              <a:rPr kumimoji="0" lang="en-US" altLang="en-US" b="0" i="0" u="none" strike="noStrike" cap="none" normalizeH="0" baseline="0">
                <a:ln>
                  <a:noFill/>
                </a:ln>
                <a:solidFill>
                  <a:srgbClr val="7D2727"/>
                </a:solidFill>
                <a:effectLst/>
                <a:latin typeface="Consolas" pitchFamily="49" charset="0"/>
                <a:cs typeface="Arial" pitchFamily="34" charset="0"/>
              </a:rPr>
              <a:t>5</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lvl="0" eaLnBrk="1" hangingPunct="1"/>
            <a:r>
              <a:rPr lang="en-US" altLang="en-US">
                <a:solidFill>
                  <a:srgbClr val="303336"/>
                </a:solidFill>
                <a:latin typeface="Consolas" pitchFamily="49" charset="0"/>
                <a:cs typeface="Arial" pitchFamily="34" charset="0"/>
              </a:rPr>
              <a:t>  fun2</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858C93"/>
                </a:solidFill>
                <a:effectLst/>
                <a:latin typeface="Consolas" pitchFamily="49" charset="0"/>
                <a:cs typeface="Arial" pitchFamily="34" charset="0"/>
              </a:rPr>
              <a:t># Prints 6</a:t>
            </a:r>
            <a:r>
              <a:rPr kumimoji="0" lang="en-US" altLang="en-US" b="0" i="0" u="none" strike="noStrike" cap="none" normalizeH="0" baseline="0">
                <a:ln>
                  <a:noFill/>
                </a:ln>
                <a:solidFill>
                  <a:schemeClr val="tx1"/>
                </a:solidFill>
                <a:effectLst/>
                <a:latin typeface="Arial" pitchFamily="34" charset="0"/>
                <a:cs typeface="Arial" pitchFamily="34" charset="0"/>
              </a:rPr>
              <a:t> </a:t>
            </a:r>
          </a:p>
          <a:p>
            <a:pPr lvl="0" eaLnBrk="1" hangingPunct="1"/>
            <a:r>
              <a:rPr lang="en-US" altLang="en-US">
                <a:solidFill>
                  <a:srgbClr val="101094"/>
                </a:solidFill>
                <a:latin typeface="Consolas" pitchFamily="49" charset="0"/>
                <a:cs typeface="Arial" pitchFamily="34" charset="0"/>
              </a:rPr>
              <a:t>  print</a:t>
            </a:r>
            <a:r>
              <a:rPr lang="en-US" altLang="en-US">
                <a:solidFill>
                  <a:srgbClr val="303336"/>
                </a:solidFill>
                <a:latin typeface="Consolas" pitchFamily="49" charset="0"/>
                <a:cs typeface="Arial" pitchFamily="34" charset="0"/>
              </a:rPr>
              <a:t> x </a:t>
            </a:r>
            <a:r>
              <a:rPr lang="en-US" altLang="en-US">
                <a:solidFill>
                  <a:srgbClr val="858C93"/>
                </a:solidFill>
                <a:latin typeface="Consolas" pitchFamily="49" charset="0"/>
                <a:cs typeface="Arial" pitchFamily="34" charset="0"/>
              </a:rPr>
              <a:t># Prints 5</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8" name="Rectangle 1"/>
          <p:cNvSpPr>
            <a:spLocks noChangeArrowheads="1"/>
          </p:cNvSpPr>
          <p:nvPr/>
        </p:nvSpPr>
        <p:spPr bwMode="auto">
          <a:xfrm>
            <a:off x="4402016" y="1952062"/>
            <a:ext cx="4624754" cy="110799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303336"/>
                </a:solidFill>
                <a:effectLst/>
                <a:latin typeface="Consolas" pitchFamily="49" charset="0"/>
                <a:cs typeface="Arial" pitchFamily="34" charset="0"/>
              </a:rPr>
              <a:t>x = </a:t>
            </a:r>
            <a:r>
              <a:rPr kumimoji="0" lang="en-US" altLang="en-US" b="0" i="0" u="none" strike="noStrike" cap="none" normalizeH="0" baseline="0">
                <a:ln>
                  <a:noFill/>
                </a:ln>
                <a:solidFill>
                  <a:srgbClr val="7D2727"/>
                </a:solidFill>
                <a:effectLst/>
                <a:latin typeface="Consolas" pitchFamily="49" charset="0"/>
                <a:cs typeface="Arial" pitchFamily="34" charset="0"/>
              </a:rPr>
              <a:t>5</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err="1">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101094"/>
                </a:solidFill>
                <a:effectLst/>
                <a:latin typeface="Consolas" pitchFamily="49" charset="0"/>
                <a:cs typeface="Arial" pitchFamily="34" charset="0"/>
              </a:rPr>
              <a:t>print</a:t>
            </a:r>
            <a:r>
              <a:rPr kumimoji="0" lang="en-US" altLang="en-US" b="0" i="0" u="none" strike="noStrike" cap="none" normalizeH="0" baseline="0">
                <a:ln>
                  <a:noFill/>
                </a:ln>
                <a:solidFill>
                  <a:srgbClr val="303336"/>
                </a:solidFill>
                <a:effectLst/>
                <a:latin typeface="Consolas" pitchFamily="49" charset="0"/>
                <a:cs typeface="Arial" pitchFamily="34" charset="0"/>
              </a:rPr>
              <a:t>(x)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fun() </a:t>
            </a:r>
            <a:r>
              <a:rPr kumimoji="0" lang="en-US" altLang="en-US" b="0" i="0" u="none" strike="noStrike" cap="none" normalizeH="0" baseline="0">
                <a:ln>
                  <a:noFill/>
                </a:ln>
                <a:solidFill>
                  <a:srgbClr val="858C93"/>
                </a:solidFill>
                <a:effectLst/>
                <a:latin typeface="Consolas" pitchFamily="49" charset="0"/>
                <a:cs typeface="Arial" pitchFamily="34" charset="0"/>
              </a:rPr>
              <a:t># Prints 5</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9" name="Rectangle 1"/>
          <p:cNvSpPr>
            <a:spLocks noChangeArrowheads="1"/>
          </p:cNvSpPr>
          <p:nvPr/>
        </p:nvSpPr>
        <p:spPr bwMode="auto">
          <a:xfrm>
            <a:off x="4402016" y="3334963"/>
            <a:ext cx="4624754"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303336"/>
                </a:solidFill>
                <a:effectLst/>
                <a:latin typeface="Consolas" pitchFamily="49" charset="0"/>
                <a:cs typeface="Arial" pitchFamily="34" charset="0"/>
              </a:rPr>
              <a:t>x = </a:t>
            </a:r>
            <a:r>
              <a:rPr kumimoji="0" lang="en-US" altLang="en-US" b="0" i="0" u="none" strike="noStrike" cap="none" normalizeH="0" baseline="0">
                <a:ln>
                  <a:noFill/>
                </a:ln>
                <a:solidFill>
                  <a:srgbClr val="7D2727"/>
                </a:solidFill>
                <a:effectLst/>
                <a:latin typeface="Consolas" pitchFamily="49" charset="0"/>
                <a:cs typeface="Arial" pitchFamily="34" charset="0"/>
              </a:rPr>
              <a:t>5</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101094"/>
                </a:solidFill>
                <a:effectLst/>
                <a:latin typeface="Consolas" pitchFamily="49" charset="0"/>
                <a:cs typeface="Arial" pitchFamily="34" charset="0"/>
              </a:rPr>
              <a:t>print</a:t>
            </a:r>
            <a:r>
              <a:rPr kumimoji="0" lang="en-US" altLang="en-US" b="0" i="0" u="none" strike="noStrike" cap="none" normalizeH="0" baseline="0">
                <a:ln>
                  <a:noFill/>
                </a:ln>
                <a:solidFill>
                  <a:srgbClr val="303336"/>
                </a:solidFill>
                <a:effectLst/>
                <a:latin typeface="Consolas" pitchFamily="49" charset="0"/>
                <a:cs typeface="Arial" pitchFamily="34" charset="0"/>
              </a:rPr>
              <a:t>(x)</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 += </a:t>
            </a:r>
            <a:r>
              <a:rPr kumimoji="0" lang="en-US" altLang="en-US" b="0" i="0" u="none" strike="noStrike" cap="none" normalizeH="0" baseline="0">
                <a:ln>
                  <a:noFill/>
                </a:ln>
                <a:solidFill>
                  <a:srgbClr val="7D2727"/>
                </a:solidFill>
                <a:effectLst/>
                <a:latin typeface="Consolas" pitchFamily="49" charset="0"/>
                <a:cs typeface="Arial" pitchFamily="34" charset="0"/>
              </a:rPr>
              <a:t>1</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858C93"/>
                </a:solidFill>
                <a:effectLst/>
                <a:latin typeface="Consolas" pitchFamily="49" charset="0"/>
                <a:cs typeface="Arial" pitchFamily="34" charset="0"/>
              </a:rPr>
              <a:t># makes x a local variable!</a:t>
            </a:r>
          </a:p>
          <a:p>
            <a:pPr eaLnBrk="1" hangingPunct="1"/>
            <a:r>
              <a:rPr lang="en-US" altLang="en-US">
                <a:solidFill>
                  <a:srgbClr val="303336"/>
                </a:solidFill>
                <a:latin typeface="Consolas" pitchFamily="49" charset="0"/>
                <a:cs typeface="Arial" pitchFamily="34" charset="0"/>
              </a:rPr>
              <a:t>fun() </a:t>
            </a:r>
            <a:r>
              <a:rPr lang="en-US" altLang="en-US">
                <a:solidFill>
                  <a:srgbClr val="858C93"/>
                </a:solidFill>
                <a:latin typeface="Consolas" pitchFamily="49" charset="0"/>
                <a:cs typeface="Arial" pitchFamily="34" charset="0"/>
              </a:rPr>
              <a:t># </a:t>
            </a:r>
            <a:r>
              <a:rPr lang="en-US" altLang="en-US" err="1">
                <a:solidFill>
                  <a:srgbClr val="858C93"/>
                </a:solidFill>
                <a:latin typeface="Consolas" pitchFamily="49" charset="0"/>
                <a:cs typeface="Arial" pitchFamily="34" charset="0"/>
              </a:rPr>
              <a:t>UnboundLocalError</a:t>
            </a:r>
            <a:r>
              <a:rPr lang="en-US" altLang="en-US">
                <a:solidFill>
                  <a:srgbClr val="858C93"/>
                </a:solidFill>
                <a:latin typeface="Consolas" pitchFamily="49" charset="0"/>
                <a:cs typeface="Arial" pitchFamily="34" charset="0"/>
              </a:rPr>
              <a:t>!</a:t>
            </a:r>
            <a:r>
              <a:rPr lang="en-US" altLang="en-US">
                <a:solidFill>
                  <a:srgbClr val="303336"/>
                </a:solidFill>
                <a:latin typeface="Consolas" pitchFamily="49" charset="0"/>
                <a:cs typeface="Arial" pitchFamily="34" charset="0"/>
              </a:rPr>
              <a:t> </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4566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
                                            <p:bg/>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animBg="1"/>
      <p:bldP spid="7" grpId="0" build="p" bldLvl="5" animBg="1"/>
      <p:bldP spid="8" grpId="0" build="p" bldLvl="5" animBg="1"/>
      <p:bldP spid="9" grpId="0" build="p" bldLvl="5"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34F9-9279-922F-1112-B72FC2642B2C}"/>
              </a:ext>
            </a:extLst>
          </p:cNvPr>
          <p:cNvSpPr>
            <a:spLocks noGrp="1"/>
          </p:cNvSpPr>
          <p:nvPr>
            <p:ph type="title"/>
          </p:nvPr>
        </p:nvSpPr>
        <p:spPr/>
        <p:txBody>
          <a:bodyPr/>
          <a:lstStyle/>
          <a:p>
            <a:r>
              <a:rPr lang="en-US"/>
              <a:t>https://www.tiobe.com/tiobe-index/</a:t>
            </a:r>
          </a:p>
        </p:txBody>
      </p:sp>
      <p:pic>
        <p:nvPicPr>
          <p:cNvPr id="4" name="Picture 3">
            <a:extLst>
              <a:ext uri="{FF2B5EF4-FFF2-40B4-BE49-F238E27FC236}">
                <a16:creationId xmlns:a16="http://schemas.microsoft.com/office/drawing/2014/main" id="{C2DE878E-8EE4-DFBA-B5E7-C8787ECABB99}"/>
              </a:ext>
            </a:extLst>
          </p:cNvPr>
          <p:cNvPicPr>
            <a:picLocks noChangeAspect="1"/>
          </p:cNvPicPr>
          <p:nvPr/>
        </p:nvPicPr>
        <p:blipFill>
          <a:blip r:embed="rId2"/>
          <a:stretch>
            <a:fillRect/>
          </a:stretch>
        </p:blipFill>
        <p:spPr>
          <a:xfrm>
            <a:off x="-8388" y="1137899"/>
            <a:ext cx="9144000" cy="5463029"/>
          </a:xfrm>
          <a:prstGeom prst="rect">
            <a:avLst/>
          </a:prstGeom>
        </p:spPr>
      </p:pic>
    </p:spTree>
    <p:extLst>
      <p:ext uri="{BB962C8B-B14F-4D97-AF65-F5344CB8AC3E}">
        <p14:creationId xmlns:p14="http://schemas.microsoft.com/office/powerpoint/2010/main" val="409004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Functions: global</a:t>
            </a:r>
          </a:p>
        </p:txBody>
      </p:sp>
      <p:sp>
        <p:nvSpPr>
          <p:cNvPr id="3" name="Content Placeholder 2"/>
          <p:cNvSpPr>
            <a:spLocks noGrp="1"/>
          </p:cNvSpPr>
          <p:nvPr>
            <p:ph sz="half" idx="2"/>
          </p:nvPr>
        </p:nvSpPr>
        <p:spPr>
          <a:xfrm>
            <a:off x="180654" y="1173984"/>
            <a:ext cx="3805192" cy="5223272"/>
          </a:xfrm>
        </p:spPr>
        <p:style>
          <a:lnRef idx="2">
            <a:schemeClr val="dk1"/>
          </a:lnRef>
          <a:fillRef idx="1">
            <a:schemeClr val="lt1"/>
          </a:fillRef>
          <a:effectRef idx="0">
            <a:schemeClr val="dk1"/>
          </a:effectRef>
          <a:fontRef idx="minor">
            <a:schemeClr val="dk1"/>
          </a:fontRef>
        </p:style>
        <p:txBody>
          <a:bodyPr/>
          <a:lstStyle/>
          <a:p>
            <a:pPr marL="0" indent="0">
              <a:buNone/>
            </a:pPr>
            <a:r>
              <a:rPr lang="en-IN" sz="1800" b="1">
                <a:latin typeface="Courier New" panose="02070309020205020404" pitchFamily="49" charset="0"/>
                <a:cs typeface="Courier New" panose="02070309020205020404" pitchFamily="49" charset="0"/>
              </a:rPr>
              <a:t>&gt;&gt;&gt; </a:t>
            </a:r>
            <a:r>
              <a:rPr lang="en-IN" sz="1800" b="1" err="1">
                <a:latin typeface="Courier New" panose="02070309020205020404" pitchFamily="49" charset="0"/>
                <a:cs typeface="Courier New" panose="02070309020205020404" pitchFamily="49" charset="0"/>
              </a:rPr>
              <a:t>myGlobal</a:t>
            </a:r>
            <a:r>
              <a:rPr lang="en-IN" sz="1800" b="1">
                <a:latin typeface="Courier New" panose="02070309020205020404" pitchFamily="49" charset="0"/>
                <a:cs typeface="Courier New" panose="02070309020205020404" pitchFamily="49" charset="0"/>
              </a:rPr>
              <a:t> = 5</a:t>
            </a:r>
          </a:p>
          <a:p>
            <a:pPr marL="0" indent="0">
              <a:buNone/>
            </a:pPr>
            <a:endParaRPr lang="en-IN" sz="1800" b="1">
              <a:latin typeface="Courier New" panose="02070309020205020404" pitchFamily="49" charset="0"/>
              <a:cs typeface="Courier New" panose="02070309020205020404" pitchFamily="49" charset="0"/>
            </a:endParaRPr>
          </a:p>
          <a:p>
            <a:pPr marL="0" indent="0">
              <a:buNone/>
            </a:pPr>
            <a:r>
              <a:rPr lang="en-IN" sz="1800" b="1" err="1">
                <a:latin typeface="Courier New" panose="02070309020205020404" pitchFamily="49" charset="0"/>
                <a:cs typeface="Courier New" panose="02070309020205020404" pitchFamily="49" charset="0"/>
              </a:rPr>
              <a:t>def</a:t>
            </a:r>
            <a:r>
              <a:rPr lang="en-IN" sz="1800" b="1">
                <a:latin typeface="Courier New" panose="02070309020205020404" pitchFamily="49" charset="0"/>
                <a:cs typeface="Courier New" panose="02070309020205020404" pitchFamily="49" charset="0"/>
              </a:rPr>
              <a:t> func1():</a:t>
            </a:r>
          </a:p>
          <a:p>
            <a:pPr marL="0" indent="0">
              <a:buNone/>
            </a:pPr>
            <a:r>
              <a:rPr lang="en-IN" sz="1800" b="1">
                <a:latin typeface="Courier New" panose="02070309020205020404" pitchFamily="49" charset="0"/>
                <a:cs typeface="Courier New" panose="02070309020205020404" pitchFamily="49" charset="0"/>
              </a:rPr>
              <a:t>    </a:t>
            </a:r>
            <a:r>
              <a:rPr lang="en-IN" sz="1800" b="1" err="1">
                <a:latin typeface="Courier New" panose="02070309020205020404" pitchFamily="49" charset="0"/>
                <a:cs typeface="Courier New" panose="02070309020205020404" pitchFamily="49" charset="0"/>
              </a:rPr>
              <a:t>myGlobal</a:t>
            </a:r>
            <a:r>
              <a:rPr lang="en-IN" sz="1800" b="1">
                <a:latin typeface="Courier New" panose="02070309020205020404" pitchFamily="49" charset="0"/>
                <a:cs typeface="Courier New" panose="02070309020205020404" pitchFamily="49" charset="0"/>
              </a:rPr>
              <a:t> = 42</a:t>
            </a:r>
          </a:p>
          <a:p>
            <a:pPr marL="0" indent="0">
              <a:buNone/>
            </a:pPr>
            <a:endParaRPr lang="en-IN" sz="1800" b="1">
              <a:latin typeface="Courier New" panose="02070309020205020404" pitchFamily="49" charset="0"/>
              <a:cs typeface="Courier New" panose="02070309020205020404" pitchFamily="49" charset="0"/>
            </a:endParaRPr>
          </a:p>
          <a:p>
            <a:pPr marL="0" indent="0">
              <a:buNone/>
            </a:pPr>
            <a:r>
              <a:rPr lang="en-IN" sz="1800" b="1" err="1">
                <a:latin typeface="Courier New" panose="02070309020205020404" pitchFamily="49" charset="0"/>
                <a:cs typeface="Courier New" panose="02070309020205020404" pitchFamily="49" charset="0"/>
              </a:rPr>
              <a:t>def</a:t>
            </a:r>
            <a:r>
              <a:rPr lang="en-IN" sz="1800" b="1">
                <a:latin typeface="Courier New" panose="02070309020205020404" pitchFamily="49" charset="0"/>
                <a:cs typeface="Courier New" panose="02070309020205020404" pitchFamily="49" charset="0"/>
              </a:rPr>
              <a:t> func2():</a:t>
            </a:r>
          </a:p>
          <a:p>
            <a:pPr marL="0" indent="0">
              <a:buNone/>
            </a:pPr>
            <a:r>
              <a:rPr lang="en-IN" sz="1800" b="1">
                <a:latin typeface="Courier New" panose="02070309020205020404" pitchFamily="49" charset="0"/>
                <a:cs typeface="Courier New" panose="02070309020205020404" pitchFamily="49" charset="0"/>
              </a:rPr>
              <a:t>    print </a:t>
            </a:r>
            <a:r>
              <a:rPr lang="en-IN" sz="1800" b="1" err="1">
                <a:latin typeface="Courier New" panose="02070309020205020404" pitchFamily="49" charset="0"/>
                <a:cs typeface="Courier New" panose="02070309020205020404" pitchFamily="49" charset="0"/>
              </a:rPr>
              <a:t>myGlobal</a:t>
            </a:r>
            <a:endParaRPr lang="en-IN" sz="1800" b="1">
              <a:latin typeface="Courier New" panose="02070309020205020404" pitchFamily="49" charset="0"/>
              <a:cs typeface="Courier New" panose="02070309020205020404" pitchFamily="49" charset="0"/>
            </a:endParaRPr>
          </a:p>
          <a:p>
            <a:pPr marL="0" indent="0">
              <a:buNone/>
            </a:pPr>
            <a:r>
              <a:rPr lang="en-IN" sz="1800" b="1">
                <a:latin typeface="Courier New" panose="02070309020205020404" pitchFamily="49" charset="0"/>
                <a:cs typeface="Courier New" panose="02070309020205020404" pitchFamily="49" charset="0"/>
              </a:rPr>
              <a:t>&gt;&gt;&gt; func1()</a:t>
            </a:r>
          </a:p>
          <a:p>
            <a:pPr marL="0" indent="0">
              <a:buNone/>
            </a:pPr>
            <a:r>
              <a:rPr lang="en-IN" sz="1800" b="1">
                <a:latin typeface="Courier New" panose="02070309020205020404" pitchFamily="49" charset="0"/>
                <a:cs typeface="Courier New" panose="02070309020205020404" pitchFamily="49" charset="0"/>
              </a:rPr>
              <a:t>&gt;&gt;&gt; func2()</a:t>
            </a:r>
          </a:p>
          <a:p>
            <a:pPr marL="0" indent="0">
              <a:buNone/>
            </a:pPr>
            <a:r>
              <a:rPr lang="en-IN" sz="1800" b="1">
                <a:latin typeface="Courier New" panose="02070309020205020404" pitchFamily="49" charset="0"/>
                <a:cs typeface="Courier New" panose="02070309020205020404" pitchFamily="49" charset="0"/>
              </a:rPr>
              <a:t>5</a:t>
            </a:r>
          </a:p>
          <a:p>
            <a:pPr marL="0" indent="0">
              <a:buNone/>
            </a:pPr>
            <a:endParaRPr lang="en-IN" sz="1800" b="1">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bwMode="auto">
          <a:xfrm>
            <a:off x="4560278" y="1152214"/>
            <a:ext cx="4126522" cy="5223272"/>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charset="0"/>
              <a:buNone/>
            </a:pPr>
            <a:r>
              <a:rPr lang="en-IN" sz="1800" b="1">
                <a:latin typeface="Courier New" panose="02070309020205020404" pitchFamily="49" charset="0"/>
                <a:cs typeface="Courier New" panose="02070309020205020404" pitchFamily="49" charset="0"/>
              </a:rPr>
              <a:t>&gt;&gt;&gt; </a:t>
            </a:r>
            <a:r>
              <a:rPr lang="en-IN" sz="1800" b="1" err="1">
                <a:latin typeface="Courier New" panose="02070309020205020404" pitchFamily="49" charset="0"/>
                <a:cs typeface="Courier New" panose="02070309020205020404" pitchFamily="49" charset="0"/>
              </a:rPr>
              <a:t>myGlobal</a:t>
            </a:r>
            <a:r>
              <a:rPr lang="en-IN" sz="1800" b="1">
                <a:latin typeface="Courier New" panose="02070309020205020404" pitchFamily="49" charset="0"/>
                <a:cs typeface="Courier New" panose="02070309020205020404" pitchFamily="49" charset="0"/>
              </a:rPr>
              <a:t> = 5</a:t>
            </a:r>
          </a:p>
          <a:p>
            <a:pPr marL="0" indent="0">
              <a:buFont typeface="Arial" charset="0"/>
              <a:buNone/>
            </a:pPr>
            <a:endParaRPr lang="en-IN" sz="1800" b="1">
              <a:latin typeface="Courier New" panose="02070309020205020404" pitchFamily="49" charset="0"/>
              <a:cs typeface="Courier New" panose="02070309020205020404" pitchFamily="49" charset="0"/>
            </a:endParaRPr>
          </a:p>
          <a:p>
            <a:pPr marL="0" indent="0">
              <a:buFont typeface="Arial" charset="0"/>
              <a:buNone/>
            </a:pPr>
            <a:r>
              <a:rPr lang="en-IN" sz="1800" b="1" err="1">
                <a:latin typeface="Courier New" panose="02070309020205020404" pitchFamily="49" charset="0"/>
                <a:cs typeface="Courier New" panose="02070309020205020404" pitchFamily="49" charset="0"/>
              </a:rPr>
              <a:t>def</a:t>
            </a:r>
            <a:r>
              <a:rPr lang="en-IN" sz="1800" b="1">
                <a:latin typeface="Courier New" panose="02070309020205020404" pitchFamily="49" charset="0"/>
                <a:cs typeface="Courier New" panose="02070309020205020404" pitchFamily="49" charset="0"/>
              </a:rPr>
              <a:t> func1():</a:t>
            </a:r>
          </a:p>
          <a:p>
            <a:pPr marL="0" indent="0">
              <a:buNone/>
            </a:pPr>
            <a:r>
              <a:rPr lang="en-IN" sz="1800" b="1">
                <a:latin typeface="Courier New" panose="02070309020205020404" pitchFamily="49" charset="0"/>
                <a:cs typeface="Courier New" panose="02070309020205020404" pitchFamily="49" charset="0"/>
              </a:rPr>
              <a:t>    global </a:t>
            </a:r>
            <a:r>
              <a:rPr lang="en-IN" sz="1800" b="1" err="1">
                <a:latin typeface="Courier New" panose="02070309020205020404" pitchFamily="49" charset="0"/>
                <a:cs typeface="Courier New" panose="02070309020205020404" pitchFamily="49" charset="0"/>
              </a:rPr>
              <a:t>myGlobal</a:t>
            </a:r>
            <a:endParaRPr lang="en-IN" sz="1800" b="1">
              <a:latin typeface="Courier New" panose="02070309020205020404" pitchFamily="49" charset="0"/>
              <a:cs typeface="Courier New" panose="02070309020205020404" pitchFamily="49" charset="0"/>
            </a:endParaRPr>
          </a:p>
          <a:p>
            <a:pPr marL="0" indent="0">
              <a:buFont typeface="Arial" charset="0"/>
              <a:buNone/>
            </a:pPr>
            <a:r>
              <a:rPr lang="en-IN" sz="1800" b="1">
                <a:latin typeface="Courier New" panose="02070309020205020404" pitchFamily="49" charset="0"/>
                <a:cs typeface="Courier New" panose="02070309020205020404" pitchFamily="49" charset="0"/>
              </a:rPr>
              <a:t>    </a:t>
            </a:r>
            <a:r>
              <a:rPr lang="en-IN" sz="1800" b="1" err="1">
                <a:latin typeface="Courier New" panose="02070309020205020404" pitchFamily="49" charset="0"/>
                <a:cs typeface="Courier New" panose="02070309020205020404" pitchFamily="49" charset="0"/>
              </a:rPr>
              <a:t>myGlobal</a:t>
            </a:r>
            <a:r>
              <a:rPr lang="en-IN" sz="1800" b="1">
                <a:latin typeface="Courier New" panose="02070309020205020404" pitchFamily="49" charset="0"/>
                <a:cs typeface="Courier New" panose="02070309020205020404" pitchFamily="49" charset="0"/>
              </a:rPr>
              <a:t> = 42</a:t>
            </a:r>
          </a:p>
          <a:p>
            <a:pPr marL="0" indent="0">
              <a:buFont typeface="Arial" charset="0"/>
              <a:buNone/>
            </a:pPr>
            <a:endParaRPr lang="en-IN" sz="1800" b="1">
              <a:latin typeface="Courier New" panose="02070309020205020404" pitchFamily="49" charset="0"/>
              <a:cs typeface="Courier New" panose="02070309020205020404" pitchFamily="49" charset="0"/>
            </a:endParaRPr>
          </a:p>
          <a:p>
            <a:pPr marL="0" indent="0">
              <a:buFont typeface="Arial" charset="0"/>
              <a:buNone/>
            </a:pPr>
            <a:r>
              <a:rPr lang="en-IN" sz="1800" b="1" err="1">
                <a:latin typeface="Courier New" panose="02070309020205020404" pitchFamily="49" charset="0"/>
                <a:cs typeface="Courier New" panose="02070309020205020404" pitchFamily="49" charset="0"/>
              </a:rPr>
              <a:t>def</a:t>
            </a:r>
            <a:r>
              <a:rPr lang="en-IN" sz="1800" b="1">
                <a:latin typeface="Courier New" panose="02070309020205020404" pitchFamily="49" charset="0"/>
                <a:cs typeface="Courier New" panose="02070309020205020404" pitchFamily="49" charset="0"/>
              </a:rPr>
              <a:t> func2():</a:t>
            </a:r>
          </a:p>
          <a:p>
            <a:pPr marL="0" indent="0">
              <a:buFont typeface="Arial" charset="0"/>
              <a:buNone/>
            </a:pPr>
            <a:r>
              <a:rPr lang="en-IN" sz="1800" b="1">
                <a:latin typeface="Courier New" panose="02070309020205020404" pitchFamily="49" charset="0"/>
                <a:cs typeface="Courier New" panose="02070309020205020404" pitchFamily="49" charset="0"/>
              </a:rPr>
              <a:t>    print </a:t>
            </a:r>
            <a:r>
              <a:rPr lang="en-IN" sz="1800" b="1" err="1">
                <a:latin typeface="Courier New" panose="02070309020205020404" pitchFamily="49" charset="0"/>
                <a:cs typeface="Courier New" panose="02070309020205020404" pitchFamily="49" charset="0"/>
              </a:rPr>
              <a:t>myGlobal</a:t>
            </a:r>
            <a:endParaRPr lang="en-IN" sz="1800" b="1">
              <a:latin typeface="Courier New" panose="02070309020205020404" pitchFamily="49" charset="0"/>
              <a:cs typeface="Courier New" panose="02070309020205020404" pitchFamily="49" charset="0"/>
            </a:endParaRPr>
          </a:p>
          <a:p>
            <a:pPr marL="0" indent="0">
              <a:buFont typeface="Arial" charset="0"/>
              <a:buNone/>
            </a:pPr>
            <a:r>
              <a:rPr lang="en-IN" sz="1800" b="1">
                <a:latin typeface="Courier New" panose="02070309020205020404" pitchFamily="49" charset="0"/>
                <a:cs typeface="Courier New" panose="02070309020205020404" pitchFamily="49" charset="0"/>
              </a:rPr>
              <a:t>&gt;&gt;&gt; func1()</a:t>
            </a:r>
          </a:p>
          <a:p>
            <a:pPr marL="0" indent="0">
              <a:buFont typeface="Arial" charset="0"/>
              <a:buNone/>
            </a:pPr>
            <a:r>
              <a:rPr lang="en-IN" sz="1800" b="1">
                <a:latin typeface="Courier New" panose="02070309020205020404" pitchFamily="49" charset="0"/>
                <a:cs typeface="Courier New" panose="02070309020205020404" pitchFamily="49" charset="0"/>
              </a:rPr>
              <a:t>&gt;&gt;&gt; func2()</a:t>
            </a:r>
          </a:p>
          <a:p>
            <a:pPr marL="0" indent="0">
              <a:buFont typeface="Arial" charset="0"/>
              <a:buNone/>
            </a:pPr>
            <a:r>
              <a:rPr lang="en-IN" sz="1800" b="1">
                <a:latin typeface="Courier New" panose="02070309020205020404" pitchFamily="49" charset="0"/>
                <a:cs typeface="Courier New" panose="02070309020205020404" pitchFamily="49" charset="0"/>
              </a:rPr>
              <a:t>42</a:t>
            </a:r>
          </a:p>
          <a:p>
            <a:pPr marL="0" indent="0">
              <a:buFont typeface="Arial" charset="0"/>
              <a:buNone/>
            </a:pPr>
            <a:endParaRPr lang="en-IN" sz="18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256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Python Scope resolution: LEGB Rule</a:t>
            </a:r>
          </a:p>
        </p:txBody>
      </p:sp>
      <p:sp>
        <p:nvSpPr>
          <p:cNvPr id="3" name="Content Placeholder 2"/>
          <p:cNvSpPr>
            <a:spLocks noGrp="1"/>
          </p:cNvSpPr>
          <p:nvPr>
            <p:ph sz="half" idx="2"/>
          </p:nvPr>
        </p:nvSpPr>
        <p:spPr>
          <a:xfrm>
            <a:off x="180654" y="1173984"/>
            <a:ext cx="5727778" cy="5223272"/>
          </a:xfrm>
        </p:spPr>
        <p:txBody>
          <a:bodyPr/>
          <a:lstStyle/>
          <a:p>
            <a:pPr marL="0" indent="0">
              <a:spcAft>
                <a:spcPts val="1200"/>
              </a:spcAft>
              <a:buNone/>
            </a:pPr>
            <a:r>
              <a:rPr lang="en-IN" sz="2000" b="1">
                <a:latin typeface="+mn-lt"/>
              </a:rPr>
              <a:t>These rules specific to variable names</a:t>
            </a:r>
          </a:p>
          <a:p>
            <a:pPr>
              <a:spcAft>
                <a:spcPts val="1200"/>
              </a:spcAft>
              <a:buFont typeface="Wingdings" panose="05000000000000000000" pitchFamily="2" charset="2"/>
              <a:buChar char="§"/>
            </a:pPr>
            <a:r>
              <a:rPr lang="en-IN" sz="2000" b="1">
                <a:latin typeface="+mn-lt"/>
              </a:rPr>
              <a:t>L</a:t>
            </a:r>
            <a:r>
              <a:rPr lang="en-IN" sz="2000">
                <a:latin typeface="+mn-lt"/>
              </a:rPr>
              <a:t>, Local — Names assigned in any way within a function (</a:t>
            </a:r>
            <a:r>
              <a:rPr lang="en-IN" sz="2000" b="1">
                <a:latin typeface="+mn-lt"/>
                <a:cs typeface="Courier New" panose="02070309020205020404" pitchFamily="49" charset="0"/>
              </a:rPr>
              <a:t>def</a:t>
            </a:r>
            <a:r>
              <a:rPr lang="en-IN" sz="2000">
                <a:latin typeface="+mn-lt"/>
              </a:rPr>
              <a:t>), and not declared </a:t>
            </a:r>
            <a:r>
              <a:rPr lang="en-IN" sz="2000" b="1">
                <a:latin typeface="+mn-lt"/>
                <a:cs typeface="Courier New" panose="02070309020205020404" pitchFamily="49" charset="0"/>
              </a:rPr>
              <a:t>global</a:t>
            </a:r>
            <a:r>
              <a:rPr lang="en-IN" sz="2000">
                <a:latin typeface="+mn-lt"/>
              </a:rPr>
              <a:t> in that function.</a:t>
            </a:r>
          </a:p>
          <a:p>
            <a:pPr lvl="1">
              <a:spcAft>
                <a:spcPts val="1200"/>
              </a:spcAft>
              <a:buFont typeface="Wingdings" panose="05000000000000000000" pitchFamily="2" charset="2"/>
              <a:buChar char="§"/>
            </a:pPr>
            <a:r>
              <a:rPr lang="en-IN" b="1">
                <a:latin typeface="+mn-lt"/>
              </a:rPr>
              <a:t>E</a:t>
            </a:r>
            <a:r>
              <a:rPr lang="en-IN">
                <a:latin typeface="+mn-lt"/>
              </a:rPr>
              <a:t>, Enclosing function locals — Name in the local scope of any and all enclosing functions (</a:t>
            </a:r>
            <a:r>
              <a:rPr lang="en-IN" b="1">
                <a:latin typeface="+mn-lt"/>
                <a:cs typeface="Courier New" panose="02070309020205020404" pitchFamily="49" charset="0"/>
              </a:rPr>
              <a:t>def</a:t>
            </a:r>
            <a:r>
              <a:rPr lang="en-IN">
                <a:latin typeface="+mn-lt"/>
              </a:rPr>
              <a:t>), from inner to outer.</a:t>
            </a:r>
          </a:p>
          <a:p>
            <a:pPr lvl="2">
              <a:spcAft>
                <a:spcPts val="1200"/>
              </a:spcAft>
              <a:buFont typeface="Wingdings" panose="05000000000000000000" pitchFamily="2" charset="2"/>
              <a:buChar char="§"/>
            </a:pPr>
            <a:r>
              <a:rPr lang="en-IN" sz="2000" b="1">
                <a:latin typeface="+mn-lt"/>
              </a:rPr>
              <a:t>G</a:t>
            </a:r>
            <a:r>
              <a:rPr lang="en-IN" sz="2000">
                <a:latin typeface="+mn-lt"/>
              </a:rPr>
              <a:t>, Global (module) — Names assigned at the top-level of a module file, or declared global in a def within the file.</a:t>
            </a:r>
          </a:p>
          <a:p>
            <a:pPr lvl="3">
              <a:spcAft>
                <a:spcPts val="1200"/>
              </a:spcAft>
              <a:buFont typeface="Wingdings" panose="05000000000000000000" pitchFamily="2" charset="2"/>
              <a:buChar char="§"/>
            </a:pPr>
            <a:r>
              <a:rPr lang="en-IN" sz="2000" b="1">
                <a:latin typeface="+mn-lt"/>
              </a:rPr>
              <a:t>B</a:t>
            </a:r>
            <a:r>
              <a:rPr lang="en-IN" sz="2000">
                <a:latin typeface="+mn-lt"/>
              </a:rPr>
              <a:t>, Built-in (Python) — Names preassigned in the built-in names module: </a:t>
            </a:r>
            <a:r>
              <a:rPr lang="en-IN" sz="2000" b="1">
                <a:latin typeface="+mn-lt"/>
                <a:cs typeface="Courier New" panose="02070309020205020404" pitchFamily="49" charset="0"/>
              </a:rPr>
              <a:t>open, range,...</a:t>
            </a:r>
          </a:p>
          <a:p>
            <a:pPr marL="0" indent="0">
              <a:spcAft>
                <a:spcPts val="1200"/>
              </a:spcAft>
              <a:buNone/>
            </a:pPr>
            <a:endParaRPr lang="en-IN" sz="2000">
              <a:latin typeface="+mn-lt"/>
            </a:endParaRPr>
          </a:p>
        </p:txBody>
      </p:sp>
      <p:sp>
        <p:nvSpPr>
          <p:cNvPr id="5" name="Rectangle 1"/>
          <p:cNvSpPr>
            <a:spLocks noChangeArrowheads="1"/>
          </p:cNvSpPr>
          <p:nvPr/>
        </p:nvSpPr>
        <p:spPr bwMode="auto">
          <a:xfrm>
            <a:off x="6249455" y="1249522"/>
            <a:ext cx="2713891"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fun1():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a:t>
            </a:r>
            <a:r>
              <a:rPr kumimoji="0" lang="en-US" altLang="en-US" b="0" i="0" u="none" strike="noStrike" cap="none" normalizeH="0" baseline="0">
                <a:ln>
                  <a:noFill/>
                </a:ln>
                <a:solidFill>
                  <a:srgbClr val="7D2727"/>
                </a:solidFill>
                <a:effectLst/>
                <a:latin typeface="Consolas" pitchFamily="49" charset="0"/>
                <a:cs typeface="Arial" pitchFamily="34" charset="0"/>
              </a:rPr>
              <a:t>4</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fun2():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a:t>
            </a:r>
            <a:r>
              <a:rPr kumimoji="0" lang="en-US" altLang="en-US" b="0" i="0" u="none" strike="noStrike" cap="none" normalizeH="0" baseline="0">
                <a:ln>
                  <a:noFill/>
                </a:ln>
                <a:solidFill>
                  <a:srgbClr val="303336"/>
                </a:solidFill>
                <a:effectLst/>
                <a:latin typeface="Consolas" pitchFamily="49" charset="0"/>
                <a:cs typeface="Arial" pitchFamily="34" charset="0"/>
              </a:rPr>
              <a:t> x</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bar() </a:t>
            </a:r>
            <a:r>
              <a:rPr kumimoji="0" lang="en-US" altLang="en-US" b="0" i="0" u="none" strike="noStrike" cap="none" normalizeH="0" baseline="0">
                <a:ln>
                  <a:noFill/>
                </a:ln>
                <a:solidFill>
                  <a:srgbClr val="858C93"/>
                </a:solidFill>
                <a:effectLst/>
                <a:latin typeface="Consolas" pitchFamily="49" charset="0"/>
                <a:cs typeface="Arial" pitchFamily="34" charset="0"/>
              </a:rPr>
              <a:t># Prints 4</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x=</a:t>
            </a:r>
            <a:r>
              <a:rPr kumimoji="0" lang="en-US" altLang="en-US" b="0" i="0" u="none" strike="noStrike" cap="none" normalizeH="0" baseline="0">
                <a:ln>
                  <a:noFill/>
                </a:ln>
                <a:solidFill>
                  <a:srgbClr val="7D2727"/>
                </a:solidFill>
                <a:effectLst/>
                <a:latin typeface="Consolas" pitchFamily="49" charset="0"/>
                <a:cs typeface="Arial" pitchFamily="34" charset="0"/>
              </a:rPr>
              <a:t>5</a:t>
            </a:r>
            <a:r>
              <a:rPr kumimoji="0" lang="en-US" altLang="en-US" b="0" i="0" u="none" strike="noStrike" cap="none" normalizeH="0" baseline="0">
                <a:ln>
                  <a:noFill/>
                </a:ln>
                <a:solidFill>
                  <a:srgbClr val="303336"/>
                </a:solidFill>
                <a:effectLst/>
                <a:latin typeface="Consolas" pitchFamily="49" charset="0"/>
                <a:cs typeface="Arial" pitchFamily="34" charset="0"/>
              </a:rPr>
              <a:t> </a:t>
            </a:r>
          </a:p>
          <a:p>
            <a:pPr lvl="0" eaLnBrk="1" hangingPunct="1"/>
            <a:r>
              <a:rPr lang="en-US" altLang="en-US">
                <a:solidFill>
                  <a:srgbClr val="303336"/>
                </a:solidFill>
                <a:latin typeface="Consolas" pitchFamily="49" charset="0"/>
                <a:cs typeface="Arial" pitchFamily="34" charset="0"/>
              </a:rPr>
              <a:t>  fun2</a:t>
            </a:r>
            <a:r>
              <a:rPr kumimoji="0" lang="en-US" altLang="en-US" b="0" i="0" u="none" strike="noStrike" cap="none" normalizeH="0" baseline="0">
                <a:ln>
                  <a:noFill/>
                </a:ln>
                <a:solidFill>
                  <a:srgbClr val="303336"/>
                </a:solidFill>
                <a:effectLst/>
                <a:latin typeface="Consolas" pitchFamily="49" charset="0"/>
                <a:cs typeface="Arial" pitchFamily="34" charset="0"/>
              </a:rPr>
              <a:t>() </a:t>
            </a:r>
            <a:r>
              <a:rPr kumimoji="0" lang="en-US" altLang="en-US" b="0" i="0" u="none" strike="noStrike" cap="none" normalizeH="0" baseline="0">
                <a:ln>
                  <a:noFill/>
                </a:ln>
                <a:solidFill>
                  <a:srgbClr val="858C93"/>
                </a:solidFill>
                <a:effectLst/>
                <a:latin typeface="Consolas" pitchFamily="49" charset="0"/>
                <a:cs typeface="Arial" pitchFamily="34" charset="0"/>
              </a:rPr>
              <a:t># Prints 5</a:t>
            </a:r>
            <a:r>
              <a:rPr kumimoji="0" lang="en-US" altLang="en-US" b="0" i="0" u="none" strike="noStrike" cap="none" normalizeH="0" baseline="0">
                <a:ln>
                  <a:noFill/>
                </a:ln>
                <a:solidFill>
                  <a:schemeClr val="tx1"/>
                </a:solidFill>
                <a:effectLst/>
                <a:latin typeface="Arial" pitchFamily="34" charset="0"/>
                <a:cs typeface="Arial" pitchFamily="34" charset="0"/>
              </a:rPr>
              <a:t> </a:t>
            </a:r>
          </a:p>
          <a:p>
            <a:pPr lvl="0" eaLnBrk="1" hangingPunct="1"/>
            <a:r>
              <a:rPr lang="en-US" altLang="en-US">
                <a:solidFill>
                  <a:srgbClr val="101094"/>
                </a:solidFill>
                <a:latin typeface="Consolas" pitchFamily="49" charset="0"/>
                <a:cs typeface="Arial" pitchFamily="34" charset="0"/>
              </a:rPr>
              <a:t>  print</a:t>
            </a:r>
            <a:r>
              <a:rPr lang="en-US" altLang="en-US">
                <a:solidFill>
                  <a:srgbClr val="303336"/>
                </a:solidFill>
                <a:latin typeface="Consolas" pitchFamily="49" charset="0"/>
                <a:cs typeface="Arial" pitchFamily="34" charset="0"/>
              </a:rPr>
              <a:t> x </a:t>
            </a:r>
            <a:r>
              <a:rPr lang="en-US" altLang="en-US">
                <a:solidFill>
                  <a:srgbClr val="858C93"/>
                </a:solidFill>
                <a:latin typeface="Consolas" pitchFamily="49" charset="0"/>
                <a:cs typeface="Arial" pitchFamily="34" charset="0"/>
              </a:rPr>
              <a:t># Prints 5</a:t>
            </a:r>
            <a:r>
              <a:rPr lang="en-US" altLang="en-US">
                <a:latin typeface="Arial" pitchFamily="34" charset="0"/>
                <a:cs typeface="Arial" pitchFamily="34" charset="0"/>
              </a:rPr>
              <a:t> </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4" name="Rectangle 1">
            <a:extLst>
              <a:ext uri="{FF2B5EF4-FFF2-40B4-BE49-F238E27FC236}">
                <a16:creationId xmlns:a16="http://schemas.microsoft.com/office/drawing/2014/main" id="{34A34B0D-0781-E03D-A564-723F9046E1C4}"/>
              </a:ext>
            </a:extLst>
          </p:cNvPr>
          <p:cNvSpPr>
            <a:spLocks noChangeArrowheads="1"/>
          </p:cNvSpPr>
          <p:nvPr/>
        </p:nvSpPr>
        <p:spPr bwMode="auto">
          <a:xfrm>
            <a:off x="6249455" y="3957458"/>
            <a:ext cx="1799171" cy="110799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Built-in</a:t>
            </a:r>
            <a:endParaRPr kumimoji="0" lang="en-US" altLang="en-US" b="0" i="0" u="none" strike="noStrike" cap="none" normalizeH="0" baseline="0">
              <a:ln>
                <a:noFill/>
              </a:ln>
              <a:solidFill>
                <a:srgbClr val="303336"/>
              </a:solidFill>
              <a:effectLst/>
              <a:latin typeface="Consolas" pitchFamily="49"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Global</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a:solidFill>
                  <a:srgbClr val="303336"/>
                </a:solidFill>
                <a:latin typeface="Consolas" pitchFamily="49" charset="0"/>
                <a:cs typeface="Arial" pitchFamily="34" charset="0"/>
              </a:rPr>
              <a:t>    Enclosing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303336"/>
                </a:solidFill>
                <a:effectLst/>
                <a:latin typeface="Consolas" pitchFamily="49" charset="0"/>
                <a:cs typeface="Arial" pitchFamily="34" charset="0"/>
              </a:rPr>
              <a:t>      Local</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648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9B6E-4C67-4F24-7F38-1EA230F10BF9}"/>
              </a:ext>
            </a:extLst>
          </p:cNvPr>
          <p:cNvSpPr>
            <a:spLocks noGrp="1"/>
          </p:cNvSpPr>
          <p:nvPr>
            <p:ph type="title"/>
          </p:nvPr>
        </p:nvSpPr>
        <p:spPr>
          <a:xfrm>
            <a:off x="180653" y="202990"/>
            <a:ext cx="7544121" cy="554587"/>
          </a:xfrm>
        </p:spPr>
        <p:txBody>
          <a:bodyPr/>
          <a:lstStyle/>
          <a:p>
            <a:r>
              <a:rPr lang="en-US"/>
              <a:t>Lists are mutable </a:t>
            </a:r>
            <a:r>
              <a:rPr lang="en-US">
                <a:sym typeface="Wingdings" panose="05000000000000000000" pitchFamily="2" charset="2"/>
              </a:rPr>
              <a:t> editable in sub blocks</a:t>
            </a:r>
            <a:endParaRPr lang="en-US"/>
          </a:p>
        </p:txBody>
      </p:sp>
      <p:sp>
        <p:nvSpPr>
          <p:cNvPr id="5" name="TextBox 4">
            <a:extLst>
              <a:ext uri="{FF2B5EF4-FFF2-40B4-BE49-F238E27FC236}">
                <a16:creationId xmlns:a16="http://schemas.microsoft.com/office/drawing/2014/main" id="{906A1A8C-53BB-E1DF-562A-212FEE3B13E8}"/>
              </a:ext>
            </a:extLst>
          </p:cNvPr>
          <p:cNvSpPr txBox="1"/>
          <p:nvPr/>
        </p:nvSpPr>
        <p:spPr>
          <a:xfrm>
            <a:off x="752763" y="1119991"/>
            <a:ext cx="2230582" cy="397031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def f(t):</a:t>
            </a:r>
          </a:p>
          <a:p>
            <a:r>
              <a:rPr lang="en-US"/>
              <a:t>    print(</a:t>
            </a:r>
            <a:r>
              <a:rPr lang="en-US" err="1"/>
              <a:t>a,b</a:t>
            </a:r>
            <a:r>
              <a:rPr lang="en-US"/>
              <a:t>)</a:t>
            </a:r>
          </a:p>
          <a:p>
            <a:r>
              <a:rPr lang="en-US"/>
              <a:t>    a[1]=5</a:t>
            </a:r>
          </a:p>
          <a:p>
            <a:r>
              <a:rPr lang="en-US"/>
              <a:t>#    b=b+8</a:t>
            </a:r>
          </a:p>
          <a:p>
            <a:r>
              <a:rPr lang="en-US"/>
              <a:t>    c=[1,2,3]</a:t>
            </a:r>
          </a:p>
          <a:p>
            <a:r>
              <a:rPr lang="en-US"/>
              <a:t>    return t**2</a:t>
            </a:r>
          </a:p>
          <a:p>
            <a:endParaRPr lang="en-US"/>
          </a:p>
          <a:p>
            <a:r>
              <a:rPr lang="en-US"/>
              <a:t>a=[1,2,3]</a:t>
            </a:r>
          </a:p>
          <a:p>
            <a:r>
              <a:rPr lang="en-US"/>
              <a:t>d=a</a:t>
            </a:r>
          </a:p>
          <a:p>
            <a:r>
              <a:rPr lang="en-US"/>
              <a:t>b=2</a:t>
            </a:r>
          </a:p>
          <a:p>
            <a:r>
              <a:rPr lang="en-US"/>
              <a:t>t=f(5)</a:t>
            </a:r>
          </a:p>
          <a:p>
            <a:r>
              <a:rPr lang="en-US"/>
              <a:t>#c[1]=9</a:t>
            </a:r>
          </a:p>
          <a:p>
            <a:r>
              <a:rPr lang="en-US"/>
              <a:t>#print(t,a,b,c)</a:t>
            </a:r>
          </a:p>
          <a:p>
            <a:r>
              <a:rPr lang="en-US"/>
              <a:t>print(</a:t>
            </a:r>
            <a:r>
              <a:rPr lang="en-US" err="1"/>
              <a:t>t,a,b,d</a:t>
            </a:r>
            <a:r>
              <a:rPr lang="en-US"/>
              <a:t>)</a:t>
            </a:r>
          </a:p>
        </p:txBody>
      </p:sp>
      <p:sp>
        <p:nvSpPr>
          <p:cNvPr id="6" name="Speech Bubble: Rectangle with Corners Rounded 5">
            <a:extLst>
              <a:ext uri="{FF2B5EF4-FFF2-40B4-BE49-F238E27FC236}">
                <a16:creationId xmlns:a16="http://schemas.microsoft.com/office/drawing/2014/main" id="{E13B5AA6-BD77-CF5C-C7B0-8CD744EFD2E2}"/>
              </a:ext>
            </a:extLst>
          </p:cNvPr>
          <p:cNvSpPr/>
          <p:nvPr/>
        </p:nvSpPr>
        <p:spPr>
          <a:xfrm>
            <a:off x="4323342" y="1481441"/>
            <a:ext cx="3674630" cy="612648"/>
          </a:xfrm>
          <a:prstGeom prst="wedgeRoundRectCallout">
            <a:avLst>
              <a:gd name="adj1" fmla="val -110519"/>
              <a:gd name="adj2" fmla="val 15857"/>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Changing an element in a mutable list defined in enclosing function</a:t>
            </a:r>
            <a:endParaRPr lang="en-IN"/>
          </a:p>
        </p:txBody>
      </p:sp>
      <p:sp>
        <p:nvSpPr>
          <p:cNvPr id="7" name="Speech Bubble: Rectangle with Corners Rounded 6">
            <a:extLst>
              <a:ext uri="{FF2B5EF4-FFF2-40B4-BE49-F238E27FC236}">
                <a16:creationId xmlns:a16="http://schemas.microsoft.com/office/drawing/2014/main" id="{E03F98D6-FC0B-975A-3AA3-6CDBFD17A227}"/>
              </a:ext>
            </a:extLst>
          </p:cNvPr>
          <p:cNvSpPr/>
          <p:nvPr/>
        </p:nvSpPr>
        <p:spPr>
          <a:xfrm>
            <a:off x="4323342" y="2363802"/>
            <a:ext cx="3674630" cy="612648"/>
          </a:xfrm>
          <a:prstGeom prst="wedgeRoundRectCallout">
            <a:avLst>
              <a:gd name="adj1" fmla="val -111557"/>
              <a:gd name="adj2" fmla="val -852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t>UnboundLocalError</a:t>
            </a:r>
            <a:r>
              <a:rPr lang="en-US"/>
              <a:t>: local variable 'b' referenced before assignment</a:t>
            </a:r>
            <a:endParaRPr lang="en-IN"/>
          </a:p>
        </p:txBody>
      </p:sp>
      <p:sp>
        <p:nvSpPr>
          <p:cNvPr id="8" name="Speech Bubble: Rectangle with Corners Rounded 7">
            <a:extLst>
              <a:ext uri="{FF2B5EF4-FFF2-40B4-BE49-F238E27FC236}">
                <a16:creationId xmlns:a16="http://schemas.microsoft.com/office/drawing/2014/main" id="{761B650C-4E93-502E-00BC-F868BD77FB9D}"/>
              </a:ext>
            </a:extLst>
          </p:cNvPr>
          <p:cNvSpPr/>
          <p:nvPr/>
        </p:nvSpPr>
        <p:spPr>
          <a:xfrm>
            <a:off x="4323342" y="3268903"/>
            <a:ext cx="3674630" cy="612648"/>
          </a:xfrm>
          <a:prstGeom prst="wedgeRoundRectCallout">
            <a:avLst>
              <a:gd name="adj1" fmla="val -122185"/>
              <a:gd name="adj2" fmla="val 12313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t>NameError</a:t>
            </a:r>
            <a:r>
              <a:rPr lang="en-US"/>
              <a:t>: name </a:t>
            </a:r>
            <a:r>
              <a:rPr lang="en-US" err="1"/>
              <a:t>'c</a:t>
            </a:r>
            <a:r>
              <a:rPr lang="en-US"/>
              <a:t>' is not defined</a:t>
            </a:r>
          </a:p>
        </p:txBody>
      </p:sp>
      <p:sp>
        <p:nvSpPr>
          <p:cNvPr id="10" name="TextBox 9">
            <a:extLst>
              <a:ext uri="{FF2B5EF4-FFF2-40B4-BE49-F238E27FC236}">
                <a16:creationId xmlns:a16="http://schemas.microsoft.com/office/drawing/2014/main" id="{CC01AE9A-E7F5-134E-A01F-C4DD8005A4EE}"/>
              </a:ext>
            </a:extLst>
          </p:cNvPr>
          <p:cNvSpPr txBox="1"/>
          <p:nvPr/>
        </p:nvSpPr>
        <p:spPr>
          <a:xfrm>
            <a:off x="752763" y="5292125"/>
            <a:ext cx="223058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IN"/>
              <a:t>[1, 2, 3] 2</a:t>
            </a:r>
          </a:p>
          <a:p>
            <a:r>
              <a:rPr lang="en-IN"/>
              <a:t>25 [1, 5, 3] 2 [1, 5, 3]</a:t>
            </a:r>
          </a:p>
        </p:txBody>
      </p:sp>
      <p:sp>
        <p:nvSpPr>
          <p:cNvPr id="11" name="Speech Bubble: Rectangle with Corners Rounded 10">
            <a:extLst>
              <a:ext uri="{FF2B5EF4-FFF2-40B4-BE49-F238E27FC236}">
                <a16:creationId xmlns:a16="http://schemas.microsoft.com/office/drawing/2014/main" id="{CA502883-9C9A-647C-A9B3-249969730812}"/>
              </a:ext>
            </a:extLst>
          </p:cNvPr>
          <p:cNvSpPr/>
          <p:nvPr/>
        </p:nvSpPr>
        <p:spPr>
          <a:xfrm>
            <a:off x="4323342" y="5387650"/>
            <a:ext cx="3674630" cy="612648"/>
          </a:xfrm>
          <a:prstGeom prst="wedgeRoundRectCallout">
            <a:avLst>
              <a:gd name="adj1" fmla="val -90561"/>
              <a:gd name="adj2" fmla="val -2301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Changing “a” changes “d”</a:t>
            </a:r>
            <a:endParaRPr lang="en-IN"/>
          </a:p>
        </p:txBody>
      </p:sp>
      <p:sp>
        <p:nvSpPr>
          <p:cNvPr id="12" name="Speech Bubble: Rectangle with Corners Rounded 11">
            <a:extLst>
              <a:ext uri="{FF2B5EF4-FFF2-40B4-BE49-F238E27FC236}">
                <a16:creationId xmlns:a16="http://schemas.microsoft.com/office/drawing/2014/main" id="{0900B2FC-56EA-09D3-240E-251EED6041B2}"/>
              </a:ext>
            </a:extLst>
          </p:cNvPr>
          <p:cNvSpPr/>
          <p:nvPr/>
        </p:nvSpPr>
        <p:spPr>
          <a:xfrm>
            <a:off x="4323342" y="4174003"/>
            <a:ext cx="3674630" cy="1036171"/>
          </a:xfrm>
          <a:prstGeom prst="wedgeRoundRectCallout">
            <a:avLst>
              <a:gd name="adj1" fmla="val -135922"/>
              <a:gd name="adj2" fmla="val -10941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Referencing the same list !</a:t>
            </a:r>
          </a:p>
          <a:p>
            <a:pPr algn="ctr"/>
            <a:r>
              <a:rPr lang="en-US"/>
              <a:t>NOT creating a new list !!</a:t>
            </a:r>
          </a:p>
          <a:p>
            <a:pPr algn="ctr"/>
            <a:r>
              <a:rPr lang="en-US"/>
              <a:t>Use d=</a:t>
            </a:r>
            <a:r>
              <a:rPr lang="en-US" err="1"/>
              <a:t>a.copy</a:t>
            </a:r>
            <a:r>
              <a:rPr lang="en-US"/>
              <a:t>() for creating </a:t>
            </a:r>
            <a:endParaRPr lang="en-IN"/>
          </a:p>
        </p:txBody>
      </p:sp>
    </p:spTree>
    <p:extLst>
      <p:ext uri="{BB962C8B-B14F-4D97-AF65-F5344CB8AC3E}">
        <p14:creationId xmlns:p14="http://schemas.microsoft.com/office/powerpoint/2010/main" val="152406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Rounded Corners 254">
            <a:extLst>
              <a:ext uri="{FF2B5EF4-FFF2-40B4-BE49-F238E27FC236}">
                <a16:creationId xmlns:a16="http://schemas.microsoft.com/office/drawing/2014/main" id="{8FDCECBD-240D-ECE5-BBF9-D060BDA31FEF}"/>
              </a:ext>
            </a:extLst>
          </p:cNvPr>
          <p:cNvSpPr/>
          <p:nvPr/>
        </p:nvSpPr>
        <p:spPr>
          <a:xfrm>
            <a:off x="3248906" y="1560344"/>
            <a:ext cx="1631436" cy="10468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0C2F8172-08D4-9820-9294-C41E4E12E080}"/>
              </a:ext>
            </a:extLst>
          </p:cNvPr>
          <p:cNvSpPr>
            <a:spLocks noGrp="1"/>
          </p:cNvSpPr>
          <p:nvPr>
            <p:ph type="title"/>
          </p:nvPr>
        </p:nvSpPr>
        <p:spPr/>
        <p:txBody>
          <a:bodyPr/>
          <a:lstStyle/>
          <a:p>
            <a:r>
              <a:rPr lang="en-IN"/>
              <a:t>Flow control in functions</a:t>
            </a:r>
          </a:p>
        </p:txBody>
      </p:sp>
      <p:sp>
        <p:nvSpPr>
          <p:cNvPr id="98" name="Rectangle 1">
            <a:extLst>
              <a:ext uri="{FF2B5EF4-FFF2-40B4-BE49-F238E27FC236}">
                <a16:creationId xmlns:a16="http://schemas.microsoft.com/office/drawing/2014/main" id="{AF5B0281-25C1-E8FB-AF67-AD7715418185}"/>
              </a:ext>
            </a:extLst>
          </p:cNvPr>
          <p:cNvSpPr>
            <a:spLocks noChangeArrowheads="1"/>
          </p:cNvSpPr>
          <p:nvPr/>
        </p:nvSpPr>
        <p:spPr bwMode="auto">
          <a:xfrm>
            <a:off x="876271" y="4212660"/>
            <a:ext cx="814028" cy="166199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Line1</a:t>
            </a: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Line2</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Line3</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Line4</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Line5</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38" name="Connector: Elbow 137">
            <a:extLst>
              <a:ext uri="{FF2B5EF4-FFF2-40B4-BE49-F238E27FC236}">
                <a16:creationId xmlns:a16="http://schemas.microsoft.com/office/drawing/2014/main" id="{21C35F6D-C2A3-89BF-987C-2E06DB7C7397}"/>
              </a:ext>
            </a:extLst>
          </p:cNvPr>
          <p:cNvCxnSpPr>
            <a:cxnSpLocks/>
          </p:cNvCxnSpPr>
          <p:nvPr/>
        </p:nvCxnSpPr>
        <p:spPr>
          <a:xfrm rot="5400000">
            <a:off x="-143841" y="4999170"/>
            <a:ext cx="1573020" cy="0"/>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sp>
        <p:nvSpPr>
          <p:cNvPr id="149" name="Flowchart: Process 148">
            <a:extLst>
              <a:ext uri="{FF2B5EF4-FFF2-40B4-BE49-F238E27FC236}">
                <a16:creationId xmlns:a16="http://schemas.microsoft.com/office/drawing/2014/main" id="{44F8AA52-962A-529B-02FA-F0AF1DFA6CAA}"/>
              </a:ext>
            </a:extLst>
          </p:cNvPr>
          <p:cNvSpPr/>
          <p:nvPr/>
        </p:nvSpPr>
        <p:spPr>
          <a:xfrm>
            <a:off x="3340072" y="1674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t>def fun(x):</a:t>
            </a:r>
          </a:p>
        </p:txBody>
      </p:sp>
      <p:sp>
        <p:nvSpPr>
          <p:cNvPr id="150" name="Flowchart: Process 149">
            <a:extLst>
              <a:ext uri="{FF2B5EF4-FFF2-40B4-BE49-F238E27FC236}">
                <a16:creationId xmlns:a16="http://schemas.microsoft.com/office/drawing/2014/main" id="{52AFB504-B798-1C39-5C45-1C676DC4946B}"/>
              </a:ext>
            </a:extLst>
          </p:cNvPr>
          <p:cNvSpPr/>
          <p:nvPr/>
        </p:nvSpPr>
        <p:spPr>
          <a:xfrm>
            <a:off x="3555972" y="2208420"/>
            <a:ext cx="1008000"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Flowchart: Process 150">
            <a:extLst>
              <a:ext uri="{FF2B5EF4-FFF2-40B4-BE49-F238E27FC236}">
                <a16:creationId xmlns:a16="http://schemas.microsoft.com/office/drawing/2014/main" id="{8BAC69E3-0FFE-4EB0-5257-21D471061136}"/>
              </a:ext>
            </a:extLst>
          </p:cNvPr>
          <p:cNvSpPr/>
          <p:nvPr/>
        </p:nvSpPr>
        <p:spPr>
          <a:xfrm>
            <a:off x="3336555" y="335557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t>y=fun(x)</a:t>
            </a:r>
          </a:p>
        </p:txBody>
      </p:sp>
      <p:sp>
        <p:nvSpPr>
          <p:cNvPr id="152" name="Flowchart: Process 151">
            <a:extLst>
              <a:ext uri="{FF2B5EF4-FFF2-40B4-BE49-F238E27FC236}">
                <a16:creationId xmlns:a16="http://schemas.microsoft.com/office/drawing/2014/main" id="{836F435A-54B9-22BF-BD8C-5192A1BDF4D7}"/>
              </a:ext>
            </a:extLst>
          </p:cNvPr>
          <p:cNvSpPr/>
          <p:nvPr/>
        </p:nvSpPr>
        <p:spPr>
          <a:xfrm>
            <a:off x="3336555" y="434621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3" name="Straight Arrow Connector 152">
            <a:extLst>
              <a:ext uri="{FF2B5EF4-FFF2-40B4-BE49-F238E27FC236}">
                <a16:creationId xmlns:a16="http://schemas.microsoft.com/office/drawing/2014/main" id="{03F690FA-D247-6F79-F285-B202B8AA5AB5}"/>
              </a:ext>
            </a:extLst>
          </p:cNvPr>
          <p:cNvCxnSpPr>
            <a:cxnSpLocks/>
            <a:stCxn id="149" idx="2"/>
            <a:endCxn id="150" idx="0"/>
          </p:cNvCxnSpPr>
          <p:nvPr/>
        </p:nvCxnSpPr>
        <p:spPr>
          <a:xfrm>
            <a:off x="4058530" y="1917256"/>
            <a:ext cx="1442" cy="29116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148" name="TextBox 147">
            <a:extLst>
              <a:ext uri="{FF2B5EF4-FFF2-40B4-BE49-F238E27FC236}">
                <a16:creationId xmlns:a16="http://schemas.microsoft.com/office/drawing/2014/main" id="{A98F6981-7FDC-4A22-7044-C2AC2322E3D2}"/>
              </a:ext>
            </a:extLst>
          </p:cNvPr>
          <p:cNvSpPr txBox="1"/>
          <p:nvPr/>
        </p:nvSpPr>
        <p:spPr>
          <a:xfrm>
            <a:off x="3144129" y="1098679"/>
            <a:ext cx="1828802" cy="461665"/>
          </a:xfrm>
          <a:prstGeom prst="rect">
            <a:avLst/>
          </a:prstGeom>
          <a:noFill/>
        </p:spPr>
        <p:txBody>
          <a:bodyPr wrap="square">
            <a:spAutoFit/>
          </a:bodyPr>
          <a:lstStyle/>
          <a:p>
            <a:pPr algn="ctr"/>
            <a:r>
              <a:rPr lang="en-IN" sz="2400" b="1"/>
              <a:t>Function</a:t>
            </a:r>
          </a:p>
        </p:txBody>
      </p:sp>
      <p:grpSp>
        <p:nvGrpSpPr>
          <p:cNvPr id="159" name="Group 158">
            <a:extLst>
              <a:ext uri="{FF2B5EF4-FFF2-40B4-BE49-F238E27FC236}">
                <a16:creationId xmlns:a16="http://schemas.microsoft.com/office/drawing/2014/main" id="{A325DBB1-0135-DD84-2364-B713680622DC}"/>
              </a:ext>
            </a:extLst>
          </p:cNvPr>
          <p:cNvGrpSpPr/>
          <p:nvPr/>
        </p:nvGrpSpPr>
        <p:grpSpPr>
          <a:xfrm>
            <a:off x="285008" y="1098679"/>
            <a:ext cx="1828802" cy="2672903"/>
            <a:chOff x="285008" y="1098679"/>
            <a:chExt cx="1828802" cy="2672903"/>
          </a:xfrm>
        </p:grpSpPr>
        <p:sp>
          <p:nvSpPr>
            <p:cNvPr id="5" name="Flowchart: Process 4">
              <a:extLst>
                <a:ext uri="{FF2B5EF4-FFF2-40B4-BE49-F238E27FC236}">
                  <a16:creationId xmlns:a16="http://schemas.microsoft.com/office/drawing/2014/main" id="{56C2D509-9D50-CA10-E0F2-355D2302A33D}"/>
                </a:ext>
              </a:extLst>
            </p:cNvPr>
            <p:cNvSpPr/>
            <p:nvPr/>
          </p:nvSpPr>
          <p:spPr>
            <a:xfrm>
              <a:off x="480952" y="2462420"/>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Process 5">
              <a:extLst>
                <a:ext uri="{FF2B5EF4-FFF2-40B4-BE49-F238E27FC236}">
                  <a16:creationId xmlns:a16="http://schemas.microsoft.com/office/drawing/2014/main" id="{CC77A4B2-AFF9-4EB7-0DAD-9D54E466083D}"/>
                </a:ext>
              </a:extLst>
            </p:cNvPr>
            <p:cNvSpPr/>
            <p:nvPr/>
          </p:nvSpPr>
          <p:spPr>
            <a:xfrm>
              <a:off x="480952" y="299586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5656B1C1-4D16-B94C-8891-E842ED4FE3A4}"/>
                </a:ext>
              </a:extLst>
            </p:cNvPr>
            <p:cNvSpPr/>
            <p:nvPr/>
          </p:nvSpPr>
          <p:spPr>
            <a:xfrm>
              <a:off x="480952"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06CFDBBA-1D6A-53D6-7996-537E85ED685A}"/>
                </a:ext>
              </a:extLst>
            </p:cNvPr>
            <p:cNvCxnSpPr>
              <a:cxnSpLocks/>
              <a:stCxn id="158" idx="2"/>
            </p:cNvCxnSpPr>
            <p:nvPr/>
          </p:nvCxnSpPr>
          <p:spPr>
            <a:xfrm>
              <a:off x="1199409" y="2156143"/>
              <a:ext cx="1" cy="306277"/>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96AC2A9-92B8-9B27-EC09-A72836F1AE42}"/>
                </a:ext>
              </a:extLst>
            </p:cNvPr>
            <p:cNvCxnSpPr>
              <a:cxnSpLocks/>
            </p:cNvCxnSpPr>
            <p:nvPr/>
          </p:nvCxnSpPr>
          <p:spPr>
            <a:xfrm>
              <a:off x="1199408" y="2704698"/>
              <a:ext cx="0" cy="29116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0259D59-D1A1-47D5-C2DD-BD6070BAA7B9}"/>
                </a:ext>
              </a:extLst>
            </p:cNvPr>
            <p:cNvCxnSpPr>
              <a:cxnSpLocks/>
            </p:cNvCxnSpPr>
            <p:nvPr/>
          </p:nvCxnSpPr>
          <p:spPr>
            <a:xfrm>
              <a:off x="1199409" y="3238140"/>
              <a:ext cx="0" cy="29116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B00633F7-9D8B-0453-8BBA-930756F0497A}"/>
                </a:ext>
              </a:extLst>
            </p:cNvPr>
            <p:cNvSpPr txBox="1"/>
            <p:nvPr/>
          </p:nvSpPr>
          <p:spPr>
            <a:xfrm>
              <a:off x="285008" y="1098679"/>
              <a:ext cx="1828802" cy="461665"/>
            </a:xfrm>
            <a:prstGeom prst="rect">
              <a:avLst/>
            </a:prstGeom>
            <a:noFill/>
          </p:spPr>
          <p:txBody>
            <a:bodyPr wrap="square">
              <a:spAutoFit/>
            </a:bodyPr>
            <a:lstStyle/>
            <a:p>
              <a:pPr algn="ctr"/>
              <a:r>
                <a:rPr lang="en-IN" sz="2400" b="1"/>
                <a:t>Sequential</a:t>
              </a:r>
            </a:p>
          </p:txBody>
        </p:sp>
        <p:sp>
          <p:nvSpPr>
            <p:cNvPr id="158" name="Flowchart: Terminator 157">
              <a:extLst>
                <a:ext uri="{FF2B5EF4-FFF2-40B4-BE49-F238E27FC236}">
                  <a16:creationId xmlns:a16="http://schemas.microsoft.com/office/drawing/2014/main" id="{C0644571-A6E4-8705-D635-3B575810A3EB}"/>
                </a:ext>
              </a:extLst>
            </p:cNvPr>
            <p:cNvSpPr/>
            <p:nvPr/>
          </p:nvSpPr>
          <p:spPr>
            <a:xfrm>
              <a:off x="816224" y="1772162"/>
              <a:ext cx="766370" cy="3839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Start</a:t>
              </a:r>
            </a:p>
          </p:txBody>
        </p:sp>
      </p:grpSp>
      <p:sp>
        <p:nvSpPr>
          <p:cNvPr id="161" name="Flowchart: Terminator 160">
            <a:extLst>
              <a:ext uri="{FF2B5EF4-FFF2-40B4-BE49-F238E27FC236}">
                <a16:creationId xmlns:a16="http://schemas.microsoft.com/office/drawing/2014/main" id="{38B8B044-821A-870E-4690-B6D4B5CCDF7F}"/>
              </a:ext>
            </a:extLst>
          </p:cNvPr>
          <p:cNvSpPr/>
          <p:nvPr/>
        </p:nvSpPr>
        <p:spPr>
          <a:xfrm>
            <a:off x="3671828" y="2747459"/>
            <a:ext cx="766370" cy="3839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Start</a:t>
            </a:r>
          </a:p>
        </p:txBody>
      </p:sp>
      <p:cxnSp>
        <p:nvCxnSpPr>
          <p:cNvPr id="162" name="Straight Arrow Connector 161">
            <a:extLst>
              <a:ext uri="{FF2B5EF4-FFF2-40B4-BE49-F238E27FC236}">
                <a16:creationId xmlns:a16="http://schemas.microsoft.com/office/drawing/2014/main" id="{19C9C467-AD28-CA49-FC6C-2FADC4019B4D}"/>
              </a:ext>
            </a:extLst>
          </p:cNvPr>
          <p:cNvCxnSpPr>
            <a:cxnSpLocks/>
            <a:stCxn id="161" idx="2"/>
            <a:endCxn id="151" idx="0"/>
          </p:cNvCxnSpPr>
          <p:nvPr/>
        </p:nvCxnSpPr>
        <p:spPr>
          <a:xfrm>
            <a:off x="4055013" y="3131440"/>
            <a:ext cx="0" cy="224136"/>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73" name="Connector: Elbow 172">
            <a:extLst>
              <a:ext uri="{FF2B5EF4-FFF2-40B4-BE49-F238E27FC236}">
                <a16:creationId xmlns:a16="http://schemas.microsoft.com/office/drawing/2014/main" id="{99DB0B27-F9AD-C520-2955-26B1792EE261}"/>
              </a:ext>
            </a:extLst>
          </p:cNvPr>
          <p:cNvCxnSpPr>
            <a:cxnSpLocks/>
            <a:stCxn id="149" idx="1"/>
            <a:endCxn id="151" idx="2"/>
          </p:cNvCxnSpPr>
          <p:nvPr/>
        </p:nvCxnSpPr>
        <p:spPr>
          <a:xfrm rot="10800000" flipH="1" flipV="1">
            <a:off x="3340071" y="1796116"/>
            <a:ext cx="714941" cy="1801737"/>
          </a:xfrm>
          <a:prstGeom prst="bentConnector4">
            <a:avLst>
              <a:gd name="adj1" fmla="val -32467"/>
              <a:gd name="adj2" fmla="val 112688"/>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177" name="Connector: Elbow 176">
            <a:extLst>
              <a:ext uri="{FF2B5EF4-FFF2-40B4-BE49-F238E27FC236}">
                <a16:creationId xmlns:a16="http://schemas.microsoft.com/office/drawing/2014/main" id="{612AB786-CDD1-E77C-A318-5682283AA0B5}"/>
              </a:ext>
            </a:extLst>
          </p:cNvPr>
          <p:cNvCxnSpPr>
            <a:cxnSpLocks/>
            <a:stCxn id="150" idx="3"/>
            <a:endCxn id="152" idx="0"/>
          </p:cNvCxnSpPr>
          <p:nvPr/>
        </p:nvCxnSpPr>
        <p:spPr>
          <a:xfrm flipH="1">
            <a:off x="4055013" y="2329559"/>
            <a:ext cx="508959" cy="2016659"/>
          </a:xfrm>
          <a:prstGeom prst="bentConnector4">
            <a:avLst>
              <a:gd name="adj1" fmla="val -82344"/>
              <a:gd name="adj2" fmla="val 85120"/>
            </a:avLst>
          </a:prstGeom>
          <a:ln>
            <a:tailEnd type="stealth" w="lg" len="lg"/>
          </a:ln>
        </p:spPr>
        <p:style>
          <a:lnRef idx="3">
            <a:schemeClr val="dk1"/>
          </a:lnRef>
          <a:fillRef idx="0">
            <a:schemeClr val="dk1"/>
          </a:fillRef>
          <a:effectRef idx="2">
            <a:schemeClr val="dk1"/>
          </a:effectRef>
          <a:fontRef idx="minor">
            <a:schemeClr val="tx1"/>
          </a:fontRef>
        </p:style>
      </p:cxnSp>
      <p:sp>
        <p:nvSpPr>
          <p:cNvPr id="261" name="Rectangle 1">
            <a:extLst>
              <a:ext uri="{FF2B5EF4-FFF2-40B4-BE49-F238E27FC236}">
                <a16:creationId xmlns:a16="http://schemas.microsoft.com/office/drawing/2014/main" id="{55A847C6-3740-51C5-2697-80F7BF13F94E}"/>
              </a:ext>
            </a:extLst>
          </p:cNvPr>
          <p:cNvSpPr>
            <a:spLocks noChangeArrowheads="1"/>
          </p:cNvSpPr>
          <p:nvPr/>
        </p:nvSpPr>
        <p:spPr bwMode="auto">
          <a:xfrm>
            <a:off x="3144129" y="5043656"/>
            <a:ext cx="2218064"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def</a:t>
            </a:r>
            <a:r>
              <a:rPr kumimoji="0" lang="en-US" altLang="en-US" b="0" i="0" u="none" strike="noStrike" cap="none" normalizeH="0" baseline="0">
                <a:ln>
                  <a:noFill/>
                </a:ln>
                <a:solidFill>
                  <a:srgbClr val="303336"/>
                </a:solidFill>
                <a:effectLst/>
                <a:latin typeface="Consolas" pitchFamily="49" charset="0"/>
                <a:cs typeface="Arial" pitchFamily="34" charset="0"/>
              </a:rPr>
              <a:t> fun(x): </a:t>
            </a:r>
          </a:p>
          <a:p>
            <a:pPr marL="0" marR="0" lvl="0" indent="0" algn="l" defTabSz="914400" rtl="0" eaLnBrk="1" fontAlgn="base" latinLnBrk="0" hangingPunct="1">
              <a:spcBef>
                <a:spcPct val="0"/>
              </a:spcBef>
              <a:spcAft>
                <a:spcPct val="0"/>
              </a:spcAft>
              <a:buClrTx/>
              <a:buSzTx/>
              <a:buFontTx/>
              <a:buNone/>
              <a:tabLst/>
            </a:pPr>
            <a:r>
              <a:rPr lang="en-US" altLang="en-US">
                <a:solidFill>
                  <a:srgbClr val="303336"/>
                </a:solidFill>
                <a:latin typeface="Consolas" pitchFamily="49" charset="0"/>
                <a:cs typeface="Arial" pitchFamily="34" charset="0"/>
              </a:rPr>
              <a:t>  </a:t>
            </a:r>
            <a:r>
              <a:rPr kumimoji="0" lang="en-US" altLang="en-US" b="0" i="0" u="none" strike="noStrike" cap="none" normalizeH="0" baseline="0">
                <a:ln>
                  <a:noFill/>
                </a:ln>
                <a:solidFill>
                  <a:srgbClr val="303336"/>
                </a:solidFill>
                <a:effectLst/>
                <a:latin typeface="Consolas" pitchFamily="49" charset="0"/>
                <a:cs typeface="Arial" pitchFamily="34" charset="0"/>
              </a:rPr>
              <a:t>return x**2</a:t>
            </a:r>
          </a:p>
          <a:p>
            <a:pPr marL="0" marR="0" lvl="0" indent="0" algn="l" defTabSz="914400" rtl="0" eaLnBrk="1" fontAlgn="base" latinLnBrk="0" hangingPunct="1">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x=int(input("x"))</a:t>
            </a:r>
          </a:p>
          <a:p>
            <a:pPr marL="0" marR="0" lvl="0" indent="0" algn="l" defTabSz="914400" rtl="0" eaLnBrk="1" fontAlgn="base" latinLnBrk="0" hangingPunct="1">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y=fun(x) </a:t>
            </a: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print(y)</a:t>
            </a:r>
            <a:endParaRPr kumimoji="0" lang="en-US" altLang="en-US" b="0" i="0" u="none" strike="noStrike" cap="none" normalizeH="0" baseline="0">
              <a:ln>
                <a:noFill/>
              </a:ln>
              <a:solidFill>
                <a:srgbClr val="303336"/>
              </a:solidFill>
              <a:effectLst/>
              <a:latin typeface="Consolas" pitchFamily="49" charset="0"/>
              <a:cs typeface="Arial" pitchFamily="34" charset="0"/>
            </a:endParaRPr>
          </a:p>
        </p:txBody>
      </p:sp>
      <p:cxnSp>
        <p:nvCxnSpPr>
          <p:cNvPr id="262" name="Connector: Elbow 261">
            <a:extLst>
              <a:ext uri="{FF2B5EF4-FFF2-40B4-BE49-F238E27FC236}">
                <a16:creationId xmlns:a16="http://schemas.microsoft.com/office/drawing/2014/main" id="{769203CA-6575-1850-2344-99BA8DCA3FF8}"/>
              </a:ext>
            </a:extLst>
          </p:cNvPr>
          <p:cNvCxnSpPr>
            <a:cxnSpLocks/>
          </p:cNvCxnSpPr>
          <p:nvPr/>
        </p:nvCxnSpPr>
        <p:spPr>
          <a:xfrm>
            <a:off x="3127027" y="5183907"/>
            <a:ext cx="684000" cy="1008000"/>
          </a:xfrm>
          <a:prstGeom prst="bentConnector4">
            <a:avLst>
              <a:gd name="adj1" fmla="val -39502"/>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263" name="Connector: Elbow 262">
            <a:extLst>
              <a:ext uri="{FF2B5EF4-FFF2-40B4-BE49-F238E27FC236}">
                <a16:creationId xmlns:a16="http://schemas.microsoft.com/office/drawing/2014/main" id="{7950BBBD-E915-37C6-55C6-0FB7F9CD9E1C}"/>
              </a:ext>
            </a:extLst>
          </p:cNvPr>
          <p:cNvCxnSpPr>
            <a:cxnSpLocks/>
          </p:cNvCxnSpPr>
          <p:nvPr/>
        </p:nvCxnSpPr>
        <p:spPr>
          <a:xfrm flipH="1">
            <a:off x="4282644" y="5478653"/>
            <a:ext cx="578711" cy="828000"/>
          </a:xfrm>
          <a:prstGeom prst="bentConnector4">
            <a:avLst>
              <a:gd name="adj1" fmla="val -7780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nvGrpSpPr>
          <p:cNvPr id="266" name="Group 265">
            <a:extLst>
              <a:ext uri="{FF2B5EF4-FFF2-40B4-BE49-F238E27FC236}">
                <a16:creationId xmlns:a16="http://schemas.microsoft.com/office/drawing/2014/main" id="{923EB2F0-0BF1-DD84-B389-9FAB1AAD85DE}"/>
              </a:ext>
            </a:extLst>
          </p:cNvPr>
          <p:cNvGrpSpPr/>
          <p:nvPr/>
        </p:nvGrpSpPr>
        <p:grpSpPr>
          <a:xfrm>
            <a:off x="5985281" y="1065915"/>
            <a:ext cx="2844394" cy="5169055"/>
            <a:chOff x="5985281" y="1065915"/>
            <a:chExt cx="2844394" cy="5169055"/>
          </a:xfrm>
        </p:grpSpPr>
        <p:grpSp>
          <p:nvGrpSpPr>
            <p:cNvPr id="260" name="Group 259">
              <a:extLst>
                <a:ext uri="{FF2B5EF4-FFF2-40B4-BE49-F238E27FC236}">
                  <a16:creationId xmlns:a16="http://schemas.microsoft.com/office/drawing/2014/main" id="{7EE51FE9-93A2-D67E-BCEB-82567F7B7AD5}"/>
                </a:ext>
              </a:extLst>
            </p:cNvPr>
            <p:cNvGrpSpPr/>
            <p:nvPr/>
          </p:nvGrpSpPr>
          <p:grpSpPr>
            <a:xfrm>
              <a:off x="5985281" y="1065915"/>
              <a:ext cx="2477838" cy="5169055"/>
              <a:chOff x="4959744" y="1118764"/>
              <a:chExt cx="2477838" cy="5169055"/>
            </a:xfrm>
          </p:grpSpPr>
          <p:sp>
            <p:nvSpPr>
              <p:cNvPr id="256" name="Rectangle: Rounded Corners 255">
                <a:extLst>
                  <a:ext uri="{FF2B5EF4-FFF2-40B4-BE49-F238E27FC236}">
                    <a16:creationId xmlns:a16="http://schemas.microsoft.com/office/drawing/2014/main" id="{5F215C69-C838-BF9B-D451-5E5C2303C322}"/>
                  </a:ext>
                </a:extLst>
              </p:cNvPr>
              <p:cNvSpPr/>
              <p:nvPr/>
            </p:nvSpPr>
            <p:spPr>
              <a:xfrm>
                <a:off x="5291022" y="1560343"/>
                <a:ext cx="1976554" cy="2730161"/>
              </a:xfrm>
              <a:prstGeom prst="roundRect">
                <a:avLst>
                  <a:gd name="adj" fmla="val 646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57" name="Rectangle: Rounded Corners 256">
                <a:extLst>
                  <a:ext uri="{FF2B5EF4-FFF2-40B4-BE49-F238E27FC236}">
                    <a16:creationId xmlns:a16="http://schemas.microsoft.com/office/drawing/2014/main" id="{435A0B8B-0407-7FC0-8B3E-CB49CCBD0F60}"/>
                  </a:ext>
                </a:extLst>
              </p:cNvPr>
              <p:cNvSpPr/>
              <p:nvPr/>
            </p:nvSpPr>
            <p:spPr>
              <a:xfrm>
                <a:off x="5491157" y="2045547"/>
                <a:ext cx="1629340" cy="91172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87" name="Flowchart: Process 186">
                <a:extLst>
                  <a:ext uri="{FF2B5EF4-FFF2-40B4-BE49-F238E27FC236}">
                    <a16:creationId xmlns:a16="http://schemas.microsoft.com/office/drawing/2014/main" id="{A269CF81-D1D2-2D5D-F12B-75AB76C5E236}"/>
                  </a:ext>
                </a:extLst>
              </p:cNvPr>
              <p:cNvSpPr/>
              <p:nvPr/>
            </p:nvSpPr>
            <p:spPr>
              <a:xfrm>
                <a:off x="5384287" y="1674978"/>
                <a:ext cx="1828802"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t>def fun1(x1):</a:t>
                </a:r>
              </a:p>
            </p:txBody>
          </p:sp>
          <p:sp>
            <p:nvSpPr>
              <p:cNvPr id="189" name="Flowchart: Process 188">
                <a:extLst>
                  <a:ext uri="{FF2B5EF4-FFF2-40B4-BE49-F238E27FC236}">
                    <a16:creationId xmlns:a16="http://schemas.microsoft.com/office/drawing/2014/main" id="{EB4E54A8-3197-6826-73B4-CB81CF73772C}"/>
                  </a:ext>
                </a:extLst>
              </p:cNvPr>
              <p:cNvSpPr/>
              <p:nvPr/>
            </p:nvSpPr>
            <p:spPr>
              <a:xfrm>
                <a:off x="5390294" y="515743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t>y1=fun1(x1)</a:t>
                </a:r>
              </a:p>
            </p:txBody>
          </p:sp>
          <p:sp>
            <p:nvSpPr>
              <p:cNvPr id="190" name="Flowchart: Process 189">
                <a:extLst>
                  <a:ext uri="{FF2B5EF4-FFF2-40B4-BE49-F238E27FC236}">
                    <a16:creationId xmlns:a16="http://schemas.microsoft.com/office/drawing/2014/main" id="{F3BE6338-0619-D2BB-1B44-2A24A5DF12B6}"/>
                  </a:ext>
                </a:extLst>
              </p:cNvPr>
              <p:cNvSpPr/>
              <p:nvPr/>
            </p:nvSpPr>
            <p:spPr>
              <a:xfrm>
                <a:off x="5390294" y="6045541"/>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TextBox 191">
                <a:extLst>
                  <a:ext uri="{FF2B5EF4-FFF2-40B4-BE49-F238E27FC236}">
                    <a16:creationId xmlns:a16="http://schemas.microsoft.com/office/drawing/2014/main" id="{1F32B2B3-C706-5DDC-F97B-1E7CD4E2D348}"/>
                  </a:ext>
                </a:extLst>
              </p:cNvPr>
              <p:cNvSpPr txBox="1"/>
              <p:nvPr/>
            </p:nvSpPr>
            <p:spPr>
              <a:xfrm>
                <a:off x="4959744" y="1118764"/>
                <a:ext cx="2477838" cy="461665"/>
              </a:xfrm>
              <a:prstGeom prst="rect">
                <a:avLst/>
              </a:prstGeom>
              <a:noFill/>
            </p:spPr>
            <p:txBody>
              <a:bodyPr wrap="square">
                <a:spAutoFit/>
              </a:bodyPr>
              <a:lstStyle/>
              <a:p>
                <a:pPr algn="ctr"/>
                <a:r>
                  <a:rPr lang="en-IN" sz="2400" b="1"/>
                  <a:t>Nested Function</a:t>
                </a:r>
              </a:p>
            </p:txBody>
          </p:sp>
          <p:sp>
            <p:nvSpPr>
              <p:cNvPr id="193" name="Flowchart: Terminator 192">
                <a:extLst>
                  <a:ext uri="{FF2B5EF4-FFF2-40B4-BE49-F238E27FC236}">
                    <a16:creationId xmlns:a16="http://schemas.microsoft.com/office/drawing/2014/main" id="{CDACA32D-B209-CD6E-9D10-4D1643185C2B}"/>
                  </a:ext>
                </a:extLst>
              </p:cNvPr>
              <p:cNvSpPr/>
              <p:nvPr/>
            </p:nvSpPr>
            <p:spPr>
              <a:xfrm>
                <a:off x="5725567" y="4532782"/>
                <a:ext cx="766370" cy="38398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Start</a:t>
                </a:r>
              </a:p>
            </p:txBody>
          </p:sp>
          <p:cxnSp>
            <p:nvCxnSpPr>
              <p:cNvPr id="194" name="Straight Arrow Connector 193">
                <a:extLst>
                  <a:ext uri="{FF2B5EF4-FFF2-40B4-BE49-F238E27FC236}">
                    <a16:creationId xmlns:a16="http://schemas.microsoft.com/office/drawing/2014/main" id="{BBD6BB9A-DA0B-1337-64AA-C2F1D1DA5AF7}"/>
                  </a:ext>
                </a:extLst>
              </p:cNvPr>
              <p:cNvCxnSpPr>
                <a:cxnSpLocks/>
                <a:stCxn id="193" idx="2"/>
                <a:endCxn id="189" idx="0"/>
              </p:cNvCxnSpPr>
              <p:nvPr/>
            </p:nvCxnSpPr>
            <p:spPr>
              <a:xfrm>
                <a:off x="6108752" y="4916763"/>
                <a:ext cx="0" cy="240673"/>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95" name="Connector: Elbow 194">
                <a:extLst>
                  <a:ext uri="{FF2B5EF4-FFF2-40B4-BE49-F238E27FC236}">
                    <a16:creationId xmlns:a16="http://schemas.microsoft.com/office/drawing/2014/main" id="{EF627617-45D9-DAE3-F3B9-5201389D0EFF}"/>
                  </a:ext>
                </a:extLst>
              </p:cNvPr>
              <p:cNvCxnSpPr>
                <a:cxnSpLocks/>
                <a:stCxn id="187" idx="1"/>
                <a:endCxn id="189" idx="2"/>
              </p:cNvCxnSpPr>
              <p:nvPr/>
            </p:nvCxnSpPr>
            <p:spPr>
              <a:xfrm rot="10800000" flipH="1" flipV="1">
                <a:off x="5384286" y="1796116"/>
                <a:ext cx="724465" cy="3603597"/>
              </a:xfrm>
              <a:prstGeom prst="bentConnector4">
                <a:avLst>
                  <a:gd name="adj1" fmla="val -31554"/>
                  <a:gd name="adj2" fmla="val 106344"/>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196" name="Connector: Elbow 195">
                <a:extLst>
                  <a:ext uri="{FF2B5EF4-FFF2-40B4-BE49-F238E27FC236}">
                    <a16:creationId xmlns:a16="http://schemas.microsoft.com/office/drawing/2014/main" id="{11D66969-8914-5161-27FC-611AB51BB761}"/>
                  </a:ext>
                </a:extLst>
              </p:cNvPr>
              <p:cNvCxnSpPr>
                <a:cxnSpLocks/>
                <a:stCxn id="224" idx="3"/>
                <a:endCxn id="190" idx="0"/>
              </p:cNvCxnSpPr>
              <p:nvPr/>
            </p:nvCxnSpPr>
            <p:spPr>
              <a:xfrm flipH="1">
                <a:off x="6108752" y="4066483"/>
                <a:ext cx="504001" cy="1979058"/>
              </a:xfrm>
              <a:prstGeom prst="bentConnector4">
                <a:avLst>
                  <a:gd name="adj1" fmla="val -45357"/>
                  <a:gd name="adj2" fmla="val 87232"/>
                </a:avLst>
              </a:prstGeom>
              <a:ln>
                <a:tailEnd type="stealth" w="lg" len="lg"/>
              </a:ln>
            </p:spPr>
            <p:style>
              <a:lnRef idx="3">
                <a:schemeClr val="dk1"/>
              </a:lnRef>
              <a:fillRef idx="0">
                <a:schemeClr val="dk1"/>
              </a:fillRef>
              <a:effectRef idx="2">
                <a:schemeClr val="dk1"/>
              </a:effectRef>
              <a:fontRef idx="minor">
                <a:schemeClr val="tx1"/>
              </a:fontRef>
            </p:style>
          </p:cxnSp>
          <p:sp>
            <p:nvSpPr>
              <p:cNvPr id="197" name="Flowchart: Process 196">
                <a:extLst>
                  <a:ext uri="{FF2B5EF4-FFF2-40B4-BE49-F238E27FC236}">
                    <a16:creationId xmlns:a16="http://schemas.microsoft.com/office/drawing/2014/main" id="{C991332F-1E74-967F-503C-5CF94425BCE4}"/>
                  </a:ext>
                </a:extLst>
              </p:cNvPr>
              <p:cNvSpPr/>
              <p:nvPr/>
            </p:nvSpPr>
            <p:spPr>
              <a:xfrm>
                <a:off x="5580185" y="2174592"/>
                <a:ext cx="1436915" cy="22646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t>def fun2(x2):</a:t>
                </a:r>
              </a:p>
            </p:txBody>
          </p:sp>
          <p:sp>
            <p:nvSpPr>
              <p:cNvPr id="198" name="Flowchart: Process 197">
                <a:extLst>
                  <a:ext uri="{FF2B5EF4-FFF2-40B4-BE49-F238E27FC236}">
                    <a16:creationId xmlns:a16="http://schemas.microsoft.com/office/drawing/2014/main" id="{DB10DAA1-3746-40EA-8AC3-E12C01F1687C}"/>
                  </a:ext>
                </a:extLst>
              </p:cNvPr>
              <p:cNvSpPr/>
              <p:nvPr/>
            </p:nvSpPr>
            <p:spPr>
              <a:xfrm>
                <a:off x="5800159" y="2645176"/>
                <a:ext cx="1008000"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4" name="Straight Arrow Connector 213">
                <a:extLst>
                  <a:ext uri="{FF2B5EF4-FFF2-40B4-BE49-F238E27FC236}">
                    <a16:creationId xmlns:a16="http://schemas.microsoft.com/office/drawing/2014/main" id="{EC08BCAC-7E1A-9B2F-5E36-2043DB89EE44}"/>
                  </a:ext>
                </a:extLst>
              </p:cNvPr>
              <p:cNvCxnSpPr>
                <a:cxnSpLocks/>
                <a:stCxn id="197" idx="2"/>
                <a:endCxn id="198" idx="0"/>
              </p:cNvCxnSpPr>
              <p:nvPr/>
            </p:nvCxnSpPr>
            <p:spPr>
              <a:xfrm>
                <a:off x="6298643" y="2401060"/>
                <a:ext cx="5516" cy="244116"/>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221" name="Connector: Elbow 220">
                <a:extLst>
                  <a:ext uri="{FF2B5EF4-FFF2-40B4-BE49-F238E27FC236}">
                    <a16:creationId xmlns:a16="http://schemas.microsoft.com/office/drawing/2014/main" id="{E0A81018-6EED-B1AE-217C-0C3DDD18ED1A}"/>
                  </a:ext>
                </a:extLst>
              </p:cNvPr>
              <p:cNvCxnSpPr>
                <a:cxnSpLocks/>
                <a:stCxn id="187" idx="2"/>
                <a:endCxn id="226" idx="3"/>
              </p:cNvCxnSpPr>
              <p:nvPr/>
            </p:nvCxnSpPr>
            <p:spPr>
              <a:xfrm rot="16200000" flipH="1">
                <a:off x="6012449" y="2203494"/>
                <a:ext cx="1300461" cy="727983"/>
              </a:xfrm>
              <a:prstGeom prst="bentConnector4">
                <a:avLst>
                  <a:gd name="adj1" fmla="val 5791"/>
                  <a:gd name="adj2" fmla="val 157009"/>
                </a:avLst>
              </a:prstGeom>
              <a:ln>
                <a:tailEnd type="stealth" w="lg" len="lg"/>
              </a:ln>
            </p:spPr>
            <p:style>
              <a:lnRef idx="3">
                <a:schemeClr val="dk1"/>
              </a:lnRef>
              <a:fillRef idx="0">
                <a:schemeClr val="dk1"/>
              </a:fillRef>
              <a:effectRef idx="2">
                <a:schemeClr val="dk1"/>
              </a:effectRef>
              <a:fontRef idx="minor">
                <a:schemeClr val="tx1"/>
              </a:fontRef>
            </p:style>
          </p:cxnSp>
          <p:sp>
            <p:nvSpPr>
              <p:cNvPr id="224" name="Flowchart: Process 223">
                <a:extLst>
                  <a:ext uri="{FF2B5EF4-FFF2-40B4-BE49-F238E27FC236}">
                    <a16:creationId xmlns:a16="http://schemas.microsoft.com/office/drawing/2014/main" id="{911CEC92-EA9A-93E6-94C0-4FAFFA9C3F7D}"/>
                  </a:ext>
                </a:extLst>
              </p:cNvPr>
              <p:cNvSpPr/>
              <p:nvPr/>
            </p:nvSpPr>
            <p:spPr>
              <a:xfrm>
                <a:off x="5604753" y="3945344"/>
                <a:ext cx="1008000"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Flowchart: Process 225">
                <a:extLst>
                  <a:ext uri="{FF2B5EF4-FFF2-40B4-BE49-F238E27FC236}">
                    <a16:creationId xmlns:a16="http://schemas.microsoft.com/office/drawing/2014/main" id="{71EAB815-EDC2-12C9-3DD4-C6C5500C2677}"/>
                  </a:ext>
                </a:extLst>
              </p:cNvPr>
              <p:cNvSpPr/>
              <p:nvPr/>
            </p:nvSpPr>
            <p:spPr>
              <a:xfrm>
                <a:off x="5589756" y="30965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t>y2=fun2(x2)</a:t>
                </a:r>
              </a:p>
            </p:txBody>
          </p:sp>
          <p:cxnSp>
            <p:nvCxnSpPr>
              <p:cNvPr id="228" name="Connector: Elbow 227">
                <a:extLst>
                  <a:ext uri="{FF2B5EF4-FFF2-40B4-BE49-F238E27FC236}">
                    <a16:creationId xmlns:a16="http://schemas.microsoft.com/office/drawing/2014/main" id="{82EBDBC9-13E5-E029-E5B3-828383FA4F6B}"/>
                  </a:ext>
                </a:extLst>
              </p:cNvPr>
              <p:cNvCxnSpPr>
                <a:cxnSpLocks/>
                <a:stCxn id="197" idx="1"/>
                <a:endCxn id="226" idx="2"/>
              </p:cNvCxnSpPr>
              <p:nvPr/>
            </p:nvCxnSpPr>
            <p:spPr>
              <a:xfrm rot="10800000" flipH="1" flipV="1">
                <a:off x="5580184" y="2287826"/>
                <a:ext cx="728029" cy="1051030"/>
              </a:xfrm>
              <a:prstGeom prst="bentConnector4">
                <a:avLst>
                  <a:gd name="adj1" fmla="val -31400"/>
                  <a:gd name="adj2" fmla="val 12175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239" name="Connector: Elbow 238">
                <a:extLst>
                  <a:ext uri="{FF2B5EF4-FFF2-40B4-BE49-F238E27FC236}">
                    <a16:creationId xmlns:a16="http://schemas.microsoft.com/office/drawing/2014/main" id="{1846D48D-3D32-67A4-8AF1-568605372D8D}"/>
                  </a:ext>
                </a:extLst>
              </p:cNvPr>
              <p:cNvCxnSpPr>
                <a:cxnSpLocks/>
                <a:stCxn id="198" idx="3"/>
                <a:endCxn id="224" idx="0"/>
              </p:cNvCxnSpPr>
              <p:nvPr/>
            </p:nvCxnSpPr>
            <p:spPr>
              <a:xfrm flipH="1">
                <a:off x="6108753" y="2766315"/>
                <a:ext cx="699406" cy="1179029"/>
              </a:xfrm>
              <a:prstGeom prst="bentConnector4">
                <a:avLst>
                  <a:gd name="adj1" fmla="val -61284"/>
                  <a:gd name="adj2" fmla="val 79373"/>
                </a:avLst>
              </a:prstGeom>
              <a:ln>
                <a:tailEnd type="stealth" w="lg" len="lg"/>
              </a:ln>
            </p:spPr>
            <p:style>
              <a:lnRef idx="3">
                <a:schemeClr val="dk1"/>
              </a:lnRef>
              <a:fillRef idx="0">
                <a:schemeClr val="dk1"/>
              </a:fillRef>
              <a:effectRef idx="2">
                <a:schemeClr val="dk1"/>
              </a:effectRef>
              <a:fontRef idx="minor">
                <a:schemeClr val="tx1"/>
              </a:fontRef>
            </p:style>
          </p:cxnSp>
        </p:grpSp>
        <p:sp>
          <p:nvSpPr>
            <p:cNvPr id="265" name="Callout: Double Bent Line with Accent Bar 264">
              <a:extLst>
                <a:ext uri="{FF2B5EF4-FFF2-40B4-BE49-F238E27FC236}">
                  <a16:creationId xmlns:a16="http://schemas.microsoft.com/office/drawing/2014/main" id="{C3165613-54A1-C660-BCD3-7070A9943B4C}"/>
                </a:ext>
              </a:extLst>
            </p:cNvPr>
            <p:cNvSpPr/>
            <p:nvPr/>
          </p:nvSpPr>
          <p:spPr>
            <a:xfrm>
              <a:off x="5985281" y="1964152"/>
              <a:ext cx="2844394" cy="1846542"/>
            </a:xfrm>
            <a:prstGeom prst="accentCallout3">
              <a:avLst>
                <a:gd name="adj1" fmla="val 18750"/>
                <a:gd name="adj2" fmla="val -8333"/>
                <a:gd name="adj3" fmla="val 18750"/>
                <a:gd name="adj4" fmla="val -16667"/>
                <a:gd name="adj5" fmla="val 5087"/>
                <a:gd name="adj6" fmla="val -17672"/>
                <a:gd name="adj7" fmla="val 5155"/>
                <a:gd name="adj8" fmla="val -62917"/>
              </a:avLst>
            </a:prstGeom>
            <a:solidFill>
              <a:schemeClr val="tx1">
                <a:lumMod val="95000"/>
                <a:lumOff val="5000"/>
                <a:alpha val="10196"/>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299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98" grpId="0" animBg="1"/>
      <p:bldP spid="149" grpId="0" animBg="1"/>
      <p:bldP spid="150" grpId="0" animBg="1"/>
      <p:bldP spid="151" grpId="0" animBg="1"/>
      <p:bldP spid="152" grpId="0" animBg="1"/>
      <p:bldP spid="148" grpId="0"/>
      <p:bldP spid="161" grpId="0" animBg="1"/>
      <p:bldP spid="2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8172-08D4-9820-9294-C41E4E12E080}"/>
              </a:ext>
            </a:extLst>
          </p:cNvPr>
          <p:cNvSpPr>
            <a:spLocks noGrp="1"/>
          </p:cNvSpPr>
          <p:nvPr>
            <p:ph type="title"/>
          </p:nvPr>
        </p:nvSpPr>
        <p:spPr/>
        <p:txBody>
          <a:bodyPr/>
          <a:lstStyle/>
          <a:p>
            <a:r>
              <a:rPr lang="en-IN"/>
              <a:t>Flow control</a:t>
            </a:r>
          </a:p>
        </p:txBody>
      </p:sp>
      <p:grpSp>
        <p:nvGrpSpPr>
          <p:cNvPr id="99" name="Group 98">
            <a:extLst>
              <a:ext uri="{FF2B5EF4-FFF2-40B4-BE49-F238E27FC236}">
                <a16:creationId xmlns:a16="http://schemas.microsoft.com/office/drawing/2014/main" id="{A40EFD67-2552-2F23-D686-2E1620D33F31}"/>
              </a:ext>
            </a:extLst>
          </p:cNvPr>
          <p:cNvGrpSpPr/>
          <p:nvPr/>
        </p:nvGrpSpPr>
        <p:grpSpPr>
          <a:xfrm>
            <a:off x="285008" y="1352679"/>
            <a:ext cx="1828802" cy="2418903"/>
            <a:chOff x="285008" y="1352679"/>
            <a:chExt cx="1828802" cy="2418903"/>
          </a:xfrm>
        </p:grpSpPr>
        <p:grpSp>
          <p:nvGrpSpPr>
            <p:cNvPr id="27" name="Group 26">
              <a:extLst>
                <a:ext uri="{FF2B5EF4-FFF2-40B4-BE49-F238E27FC236}">
                  <a16:creationId xmlns:a16="http://schemas.microsoft.com/office/drawing/2014/main" id="{B37CE086-5E64-5C89-1F3F-3EE4F66A8879}"/>
                </a:ext>
              </a:extLst>
            </p:cNvPr>
            <p:cNvGrpSpPr/>
            <p:nvPr/>
          </p:nvGrpSpPr>
          <p:grpSpPr>
            <a:xfrm>
              <a:off x="480951" y="1928978"/>
              <a:ext cx="1436917" cy="1842604"/>
              <a:chOff x="427509" y="2938380"/>
              <a:chExt cx="1436917" cy="1842604"/>
            </a:xfrm>
          </p:grpSpPr>
          <p:sp>
            <p:nvSpPr>
              <p:cNvPr id="4" name="Flowchart: Process 3">
                <a:extLst>
                  <a:ext uri="{FF2B5EF4-FFF2-40B4-BE49-F238E27FC236}">
                    <a16:creationId xmlns:a16="http://schemas.microsoft.com/office/drawing/2014/main" id="{920D5264-A209-18D9-EDF7-44F344D53CBD}"/>
                  </a:ext>
                </a:extLst>
              </p:cNvPr>
              <p:cNvSpPr/>
              <p:nvPr/>
            </p:nvSpPr>
            <p:spPr>
              <a:xfrm>
                <a:off x="427509" y="2938380"/>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Process 4">
                <a:extLst>
                  <a:ext uri="{FF2B5EF4-FFF2-40B4-BE49-F238E27FC236}">
                    <a16:creationId xmlns:a16="http://schemas.microsoft.com/office/drawing/2014/main" id="{56C2D509-9D50-CA10-E0F2-355D2302A33D}"/>
                  </a:ext>
                </a:extLst>
              </p:cNvPr>
              <p:cNvSpPr/>
              <p:nvPr/>
            </p:nvSpPr>
            <p:spPr>
              <a:xfrm>
                <a:off x="427509" y="347182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Process 5">
                <a:extLst>
                  <a:ext uri="{FF2B5EF4-FFF2-40B4-BE49-F238E27FC236}">
                    <a16:creationId xmlns:a16="http://schemas.microsoft.com/office/drawing/2014/main" id="{CC77A4B2-AFF9-4EB7-0DAD-9D54E466083D}"/>
                  </a:ext>
                </a:extLst>
              </p:cNvPr>
              <p:cNvSpPr/>
              <p:nvPr/>
            </p:nvSpPr>
            <p:spPr>
              <a:xfrm>
                <a:off x="427511" y="400526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5656B1C1-4D16-B94C-8891-E842ED4FE3A4}"/>
                  </a:ext>
                </a:extLst>
              </p:cNvPr>
              <p:cNvSpPr/>
              <p:nvPr/>
            </p:nvSpPr>
            <p:spPr>
              <a:xfrm>
                <a:off x="427511" y="453870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06CFDBBA-1D6A-53D6-7996-537E85ED685A}"/>
                  </a:ext>
                </a:extLst>
              </p:cNvPr>
              <p:cNvCxnSpPr>
                <a:cxnSpLocks/>
                <a:stCxn id="4" idx="2"/>
                <a:endCxn id="5" idx="0"/>
              </p:cNvCxnSpPr>
              <p:nvPr/>
            </p:nvCxnSpPr>
            <p:spPr>
              <a:xfrm>
                <a:off x="1145967" y="3180658"/>
                <a:ext cx="0" cy="29116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96AC2A9-92B8-9B27-EC09-A72836F1AE42}"/>
                  </a:ext>
                </a:extLst>
              </p:cNvPr>
              <p:cNvCxnSpPr>
                <a:cxnSpLocks/>
                <a:stCxn id="5" idx="2"/>
                <a:endCxn id="6" idx="0"/>
              </p:cNvCxnSpPr>
              <p:nvPr/>
            </p:nvCxnSpPr>
            <p:spPr>
              <a:xfrm>
                <a:off x="1145967" y="3714100"/>
                <a:ext cx="2" cy="29116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0259D59-D1A1-47D5-C2DD-BD6070BAA7B9}"/>
                  </a:ext>
                </a:extLst>
              </p:cNvPr>
              <p:cNvCxnSpPr>
                <a:cxnSpLocks/>
                <a:stCxn id="6" idx="2"/>
                <a:endCxn id="7" idx="0"/>
              </p:cNvCxnSpPr>
              <p:nvPr/>
            </p:nvCxnSpPr>
            <p:spPr>
              <a:xfrm>
                <a:off x="1145969" y="4247542"/>
                <a:ext cx="0" cy="29116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grpSp>
        <p:sp>
          <p:nvSpPr>
            <p:cNvPr id="15" name="TextBox 14">
              <a:extLst>
                <a:ext uri="{FF2B5EF4-FFF2-40B4-BE49-F238E27FC236}">
                  <a16:creationId xmlns:a16="http://schemas.microsoft.com/office/drawing/2014/main" id="{B00633F7-9D8B-0453-8BBA-930756F0497A}"/>
                </a:ext>
              </a:extLst>
            </p:cNvPr>
            <p:cNvSpPr txBox="1"/>
            <p:nvPr/>
          </p:nvSpPr>
          <p:spPr>
            <a:xfrm>
              <a:off x="285008" y="1352679"/>
              <a:ext cx="1828802" cy="461665"/>
            </a:xfrm>
            <a:prstGeom prst="rect">
              <a:avLst/>
            </a:prstGeom>
            <a:noFill/>
          </p:spPr>
          <p:txBody>
            <a:bodyPr wrap="square">
              <a:spAutoFit/>
            </a:bodyPr>
            <a:lstStyle/>
            <a:p>
              <a:pPr algn="ctr"/>
              <a:r>
                <a:rPr lang="en-IN" sz="2400" b="1"/>
                <a:t>Sequential</a:t>
              </a:r>
            </a:p>
          </p:txBody>
        </p:sp>
      </p:grpSp>
      <p:grpSp>
        <p:nvGrpSpPr>
          <p:cNvPr id="73" name="Group 72">
            <a:extLst>
              <a:ext uri="{FF2B5EF4-FFF2-40B4-BE49-F238E27FC236}">
                <a16:creationId xmlns:a16="http://schemas.microsoft.com/office/drawing/2014/main" id="{D2C43136-DF8E-236E-8D65-4789789B90DE}"/>
              </a:ext>
            </a:extLst>
          </p:cNvPr>
          <p:cNvGrpSpPr/>
          <p:nvPr/>
        </p:nvGrpSpPr>
        <p:grpSpPr>
          <a:xfrm>
            <a:off x="2856786" y="1333612"/>
            <a:ext cx="2516029" cy="2428662"/>
            <a:chOff x="2264779" y="1342920"/>
            <a:chExt cx="2516029" cy="2428662"/>
          </a:xfrm>
        </p:grpSpPr>
        <p:sp>
          <p:nvSpPr>
            <p:cNvPr id="29" name="Flowchart: Process 28">
              <a:extLst>
                <a:ext uri="{FF2B5EF4-FFF2-40B4-BE49-F238E27FC236}">
                  <a16:creationId xmlns:a16="http://schemas.microsoft.com/office/drawing/2014/main" id="{87C9EA71-3B21-B41C-5814-B9B4212B45ED}"/>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Process 29">
              <a:extLst>
                <a:ext uri="{FF2B5EF4-FFF2-40B4-BE49-F238E27FC236}">
                  <a16:creationId xmlns:a16="http://schemas.microsoft.com/office/drawing/2014/main" id="{BC5AFAB7-39FC-1B53-C80D-9F11314F430E}"/>
                </a:ext>
              </a:extLst>
            </p:cNvPr>
            <p:cNvSpPr/>
            <p:nvPr/>
          </p:nvSpPr>
          <p:spPr>
            <a:xfrm>
              <a:off x="2264779" y="292498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Process 31">
              <a:extLst>
                <a:ext uri="{FF2B5EF4-FFF2-40B4-BE49-F238E27FC236}">
                  <a16:creationId xmlns:a16="http://schemas.microsoft.com/office/drawing/2014/main" id="{5AE048A3-BFEA-D243-A3C5-D237619573B2}"/>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Arrow Connector 32">
              <a:extLst>
                <a:ext uri="{FF2B5EF4-FFF2-40B4-BE49-F238E27FC236}">
                  <a16:creationId xmlns:a16="http://schemas.microsoft.com/office/drawing/2014/main" id="{5B6BE8A1-69C1-1FDC-4D27-634557383D29}"/>
                </a:ext>
              </a:extLst>
            </p:cNvPr>
            <p:cNvCxnSpPr>
              <a:cxnSpLocks/>
              <a:stCxn id="29" idx="2"/>
              <a:endCxn id="37" idx="0"/>
            </p:cNvCxnSpPr>
            <p:nvPr/>
          </p:nvCxnSpPr>
          <p:spPr>
            <a:xfrm flipH="1">
              <a:off x="3964380" y="2171256"/>
              <a:ext cx="1" cy="22401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B9E21757-3B93-EDE5-8CF1-56B9F8BEAD71}"/>
                </a:ext>
              </a:extLst>
            </p:cNvPr>
            <p:cNvSpPr txBox="1"/>
            <p:nvPr/>
          </p:nvSpPr>
          <p:spPr>
            <a:xfrm>
              <a:off x="2592779" y="1342920"/>
              <a:ext cx="1828802" cy="461665"/>
            </a:xfrm>
            <a:prstGeom prst="rect">
              <a:avLst/>
            </a:prstGeom>
            <a:noFill/>
          </p:spPr>
          <p:txBody>
            <a:bodyPr wrap="square">
              <a:spAutoFit/>
            </a:bodyPr>
            <a:lstStyle/>
            <a:p>
              <a:pPr algn="ctr"/>
              <a:r>
                <a:rPr lang="en-IN" sz="2400" b="1"/>
                <a:t>Conditional</a:t>
              </a:r>
            </a:p>
          </p:txBody>
        </p:sp>
        <p:sp>
          <p:nvSpPr>
            <p:cNvPr id="37" name="Flowchart: Decision 36">
              <a:extLst>
                <a:ext uri="{FF2B5EF4-FFF2-40B4-BE49-F238E27FC236}">
                  <a16:creationId xmlns:a16="http://schemas.microsoft.com/office/drawing/2014/main" id="{4F7120BB-AC6D-6002-D2DC-383522672307}"/>
                </a:ext>
              </a:extLst>
            </p:cNvPr>
            <p:cNvSpPr/>
            <p:nvPr/>
          </p:nvSpPr>
          <p:spPr>
            <a:xfrm>
              <a:off x="3507180" y="2395270"/>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57" name="Connector: Elbow 56">
              <a:extLst>
                <a:ext uri="{FF2B5EF4-FFF2-40B4-BE49-F238E27FC236}">
                  <a16:creationId xmlns:a16="http://schemas.microsoft.com/office/drawing/2014/main" id="{91C6E549-445A-0F58-EB4A-AB3DFECF2B30}"/>
                </a:ext>
              </a:extLst>
            </p:cNvPr>
            <p:cNvCxnSpPr>
              <a:stCxn id="37" idx="1"/>
              <a:endCxn id="30" idx="0"/>
            </p:cNvCxnSpPr>
            <p:nvPr/>
          </p:nvCxnSpPr>
          <p:spPr>
            <a:xfrm rot="10800000" flipV="1">
              <a:off x="2983238" y="2701594"/>
              <a:ext cx="523943" cy="223388"/>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12ACCB95-AA1F-6557-A34E-8516CB4F48AB}"/>
                </a:ext>
              </a:extLst>
            </p:cNvPr>
            <p:cNvCxnSpPr>
              <a:cxnSpLocks/>
              <a:stCxn id="37" idx="3"/>
              <a:endCxn id="32" idx="0"/>
            </p:cNvCxnSpPr>
            <p:nvPr/>
          </p:nvCxnSpPr>
          <p:spPr>
            <a:xfrm flipH="1">
              <a:off x="3964381" y="2701594"/>
              <a:ext cx="457199" cy="827710"/>
            </a:xfrm>
            <a:prstGeom prst="bentConnector4">
              <a:avLst>
                <a:gd name="adj1" fmla="val -50000"/>
                <a:gd name="adj2" fmla="val 68504"/>
              </a:avLst>
            </a:prstGeom>
            <a:ln>
              <a:tailEnd type="stealth" w="lg" len="lg"/>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F117161C-3E20-6E22-47A0-A0DCCCEC1CA6}"/>
                </a:ext>
              </a:extLst>
            </p:cNvPr>
            <p:cNvCxnSpPr>
              <a:cxnSpLocks/>
              <a:stCxn id="30" idx="2"/>
              <a:endCxn id="32" idx="0"/>
            </p:cNvCxnSpPr>
            <p:nvPr/>
          </p:nvCxnSpPr>
          <p:spPr>
            <a:xfrm rot="16200000" flipH="1">
              <a:off x="3292787" y="2857710"/>
              <a:ext cx="362044" cy="981144"/>
            </a:xfrm>
            <a:prstGeom prst="bentConnector3">
              <a:avLst>
                <a:gd name="adj1" fmla="val 28295"/>
              </a:avLst>
            </a:prstGeom>
            <a:ln>
              <a:tailEnd type="stealth" w="lg" len="lg"/>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C4019D01-5C88-E78D-5192-698A8F6483A9}"/>
                </a:ext>
              </a:extLst>
            </p:cNvPr>
            <p:cNvSpPr txBox="1"/>
            <p:nvPr/>
          </p:nvSpPr>
          <p:spPr>
            <a:xfrm>
              <a:off x="3209056" y="2331636"/>
              <a:ext cx="492636" cy="369332"/>
            </a:xfrm>
            <a:prstGeom prst="rect">
              <a:avLst/>
            </a:prstGeom>
            <a:noFill/>
          </p:spPr>
          <p:txBody>
            <a:bodyPr wrap="square">
              <a:spAutoFit/>
            </a:bodyPr>
            <a:lstStyle/>
            <a:p>
              <a:pPr algn="ctr"/>
              <a:r>
                <a:rPr lang="en-IN" sz="1800"/>
                <a:t>Yes</a:t>
              </a:r>
              <a:endParaRPr lang="en-IN" sz="1000"/>
            </a:p>
          </p:txBody>
        </p:sp>
        <p:sp>
          <p:nvSpPr>
            <p:cNvPr id="72" name="TextBox 71">
              <a:extLst>
                <a:ext uri="{FF2B5EF4-FFF2-40B4-BE49-F238E27FC236}">
                  <a16:creationId xmlns:a16="http://schemas.microsoft.com/office/drawing/2014/main" id="{79815D7C-0723-0F72-5C2C-01447FE0EE0F}"/>
                </a:ext>
              </a:extLst>
            </p:cNvPr>
            <p:cNvSpPr txBox="1"/>
            <p:nvPr/>
          </p:nvSpPr>
          <p:spPr>
            <a:xfrm>
              <a:off x="4288172" y="2331636"/>
              <a:ext cx="492636" cy="369332"/>
            </a:xfrm>
            <a:prstGeom prst="rect">
              <a:avLst/>
            </a:prstGeom>
            <a:noFill/>
          </p:spPr>
          <p:txBody>
            <a:bodyPr wrap="square">
              <a:spAutoFit/>
            </a:bodyPr>
            <a:lstStyle/>
            <a:p>
              <a:pPr algn="ctr"/>
              <a:r>
                <a:rPr lang="en-IN" sz="1800"/>
                <a:t>No</a:t>
              </a:r>
              <a:endParaRPr lang="en-IN" sz="1000"/>
            </a:p>
          </p:txBody>
        </p:sp>
      </p:grpSp>
      <p:grpSp>
        <p:nvGrpSpPr>
          <p:cNvPr id="74" name="Group 73">
            <a:extLst>
              <a:ext uri="{FF2B5EF4-FFF2-40B4-BE49-F238E27FC236}">
                <a16:creationId xmlns:a16="http://schemas.microsoft.com/office/drawing/2014/main" id="{B3C73D29-2C58-FEC6-B201-37F743E0E18F}"/>
              </a:ext>
            </a:extLst>
          </p:cNvPr>
          <p:cNvGrpSpPr/>
          <p:nvPr/>
        </p:nvGrpSpPr>
        <p:grpSpPr>
          <a:xfrm>
            <a:off x="6256497" y="1352679"/>
            <a:ext cx="2602495" cy="2418903"/>
            <a:chOff x="2276286" y="1352679"/>
            <a:chExt cx="2602495" cy="2418903"/>
          </a:xfrm>
        </p:grpSpPr>
        <p:sp>
          <p:nvSpPr>
            <p:cNvPr id="75" name="Flowchart: Process 74">
              <a:extLst>
                <a:ext uri="{FF2B5EF4-FFF2-40B4-BE49-F238E27FC236}">
                  <a16:creationId xmlns:a16="http://schemas.microsoft.com/office/drawing/2014/main" id="{D19F7F39-C5F0-12EC-3318-C13EBE10A1EF}"/>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Flowchart: Process 75">
              <a:extLst>
                <a:ext uri="{FF2B5EF4-FFF2-40B4-BE49-F238E27FC236}">
                  <a16:creationId xmlns:a16="http://schemas.microsoft.com/office/drawing/2014/main" id="{84610ADD-AB9D-41F6-C4DC-42CF8B650049}"/>
                </a:ext>
              </a:extLst>
            </p:cNvPr>
            <p:cNvSpPr/>
            <p:nvPr/>
          </p:nvSpPr>
          <p:spPr>
            <a:xfrm>
              <a:off x="2276286" y="2497519"/>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Flowchart: Process 77">
              <a:extLst>
                <a:ext uri="{FF2B5EF4-FFF2-40B4-BE49-F238E27FC236}">
                  <a16:creationId xmlns:a16="http://schemas.microsoft.com/office/drawing/2014/main" id="{A5151ABE-A7AB-66B0-7DA4-5AA4F773D1B3}"/>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9" name="Straight Arrow Connector 78">
              <a:extLst>
                <a:ext uri="{FF2B5EF4-FFF2-40B4-BE49-F238E27FC236}">
                  <a16:creationId xmlns:a16="http://schemas.microsoft.com/office/drawing/2014/main" id="{C6510B0C-7EA2-D5A6-78F7-1BC1E811E76F}"/>
                </a:ext>
              </a:extLst>
            </p:cNvPr>
            <p:cNvCxnSpPr>
              <a:cxnSpLocks/>
              <a:stCxn id="75" idx="2"/>
              <a:endCxn id="81" idx="0"/>
            </p:cNvCxnSpPr>
            <p:nvPr/>
          </p:nvCxnSpPr>
          <p:spPr>
            <a:xfrm flipH="1">
              <a:off x="3964380" y="2171256"/>
              <a:ext cx="1" cy="518283"/>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80" name="TextBox 79">
              <a:extLst>
                <a:ext uri="{FF2B5EF4-FFF2-40B4-BE49-F238E27FC236}">
                  <a16:creationId xmlns:a16="http://schemas.microsoft.com/office/drawing/2014/main" id="{6F73B5A9-088A-51C2-BC9D-2FCF25C3916D}"/>
                </a:ext>
              </a:extLst>
            </p:cNvPr>
            <p:cNvSpPr txBox="1"/>
            <p:nvPr/>
          </p:nvSpPr>
          <p:spPr>
            <a:xfrm>
              <a:off x="3049979" y="1352679"/>
              <a:ext cx="1828802" cy="461665"/>
            </a:xfrm>
            <a:prstGeom prst="rect">
              <a:avLst/>
            </a:prstGeom>
            <a:noFill/>
          </p:spPr>
          <p:txBody>
            <a:bodyPr wrap="square">
              <a:spAutoFit/>
            </a:bodyPr>
            <a:lstStyle/>
            <a:p>
              <a:pPr algn="ctr"/>
              <a:r>
                <a:rPr lang="en-IN" sz="2400" b="1"/>
                <a:t>Looping</a:t>
              </a:r>
            </a:p>
          </p:txBody>
        </p:sp>
        <p:sp>
          <p:nvSpPr>
            <p:cNvPr id="81" name="Flowchart: Decision 80">
              <a:extLst>
                <a:ext uri="{FF2B5EF4-FFF2-40B4-BE49-F238E27FC236}">
                  <a16:creationId xmlns:a16="http://schemas.microsoft.com/office/drawing/2014/main" id="{0942107D-784B-CD7F-4E95-3E98E027BA86}"/>
                </a:ext>
              </a:extLst>
            </p:cNvPr>
            <p:cNvSpPr/>
            <p:nvPr/>
          </p:nvSpPr>
          <p:spPr>
            <a:xfrm>
              <a:off x="3507180" y="2689539"/>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82" name="Connector: Elbow 81">
              <a:extLst>
                <a:ext uri="{FF2B5EF4-FFF2-40B4-BE49-F238E27FC236}">
                  <a16:creationId xmlns:a16="http://schemas.microsoft.com/office/drawing/2014/main" id="{530E4ED3-5F18-DBC7-CA35-1745A670915B}"/>
                </a:ext>
              </a:extLst>
            </p:cNvPr>
            <p:cNvCxnSpPr>
              <a:cxnSpLocks/>
              <a:stCxn id="81" idx="1"/>
              <a:endCxn id="76" idx="2"/>
            </p:cNvCxnSpPr>
            <p:nvPr/>
          </p:nvCxnSpPr>
          <p:spPr>
            <a:xfrm rot="10800000">
              <a:off x="2994744" y="2739797"/>
              <a:ext cx="512436" cy="25606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84" name="Connector: Elbow 83">
              <a:extLst>
                <a:ext uri="{FF2B5EF4-FFF2-40B4-BE49-F238E27FC236}">
                  <a16:creationId xmlns:a16="http://schemas.microsoft.com/office/drawing/2014/main" id="{28928030-F57B-AE7B-DAD7-75452DC957CA}"/>
                </a:ext>
              </a:extLst>
            </p:cNvPr>
            <p:cNvCxnSpPr>
              <a:cxnSpLocks/>
              <a:stCxn id="81" idx="2"/>
              <a:endCxn id="78" idx="0"/>
            </p:cNvCxnSpPr>
            <p:nvPr/>
          </p:nvCxnSpPr>
          <p:spPr>
            <a:xfrm rot="16200000" flipH="1">
              <a:off x="3850822" y="3415744"/>
              <a:ext cx="227117" cy="1"/>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85" name="Connector: Elbow 84">
              <a:extLst>
                <a:ext uri="{FF2B5EF4-FFF2-40B4-BE49-F238E27FC236}">
                  <a16:creationId xmlns:a16="http://schemas.microsoft.com/office/drawing/2014/main" id="{4663E0CD-A16E-065B-030F-784DFAB6ACF1}"/>
                </a:ext>
              </a:extLst>
            </p:cNvPr>
            <p:cNvCxnSpPr>
              <a:cxnSpLocks/>
              <a:stCxn id="76" idx="0"/>
            </p:cNvCxnSpPr>
            <p:nvPr/>
          </p:nvCxnSpPr>
          <p:spPr>
            <a:xfrm rot="5400000" flipH="1" flipV="1">
              <a:off x="3396781" y="1932350"/>
              <a:ext cx="163132" cy="96720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86" name="TextBox 85">
              <a:extLst>
                <a:ext uri="{FF2B5EF4-FFF2-40B4-BE49-F238E27FC236}">
                  <a16:creationId xmlns:a16="http://schemas.microsoft.com/office/drawing/2014/main" id="{4DAF50AE-774D-4C23-B00D-31528CA0D720}"/>
                </a:ext>
              </a:extLst>
            </p:cNvPr>
            <p:cNvSpPr txBox="1"/>
            <p:nvPr/>
          </p:nvSpPr>
          <p:spPr>
            <a:xfrm>
              <a:off x="3102614" y="2925041"/>
              <a:ext cx="492636" cy="369332"/>
            </a:xfrm>
            <a:prstGeom prst="rect">
              <a:avLst/>
            </a:prstGeom>
            <a:noFill/>
          </p:spPr>
          <p:txBody>
            <a:bodyPr wrap="square">
              <a:spAutoFit/>
            </a:bodyPr>
            <a:lstStyle/>
            <a:p>
              <a:pPr algn="ctr"/>
              <a:r>
                <a:rPr lang="en-IN" sz="1800"/>
                <a:t>Yes</a:t>
              </a:r>
              <a:endParaRPr lang="en-IN" sz="1000"/>
            </a:p>
          </p:txBody>
        </p:sp>
        <p:sp>
          <p:nvSpPr>
            <p:cNvPr id="87" name="TextBox 86">
              <a:extLst>
                <a:ext uri="{FF2B5EF4-FFF2-40B4-BE49-F238E27FC236}">
                  <a16:creationId xmlns:a16="http://schemas.microsoft.com/office/drawing/2014/main" id="{98B597A3-11D2-26EB-093B-36A78290BEA8}"/>
                </a:ext>
              </a:extLst>
            </p:cNvPr>
            <p:cNvSpPr txBox="1"/>
            <p:nvPr/>
          </p:nvSpPr>
          <p:spPr>
            <a:xfrm>
              <a:off x="3979319" y="3124875"/>
              <a:ext cx="492636" cy="369332"/>
            </a:xfrm>
            <a:prstGeom prst="rect">
              <a:avLst/>
            </a:prstGeom>
            <a:noFill/>
          </p:spPr>
          <p:txBody>
            <a:bodyPr wrap="square">
              <a:spAutoFit/>
            </a:bodyPr>
            <a:lstStyle/>
            <a:p>
              <a:pPr algn="ctr"/>
              <a:r>
                <a:rPr lang="en-IN" sz="1800"/>
                <a:t>No</a:t>
              </a:r>
              <a:endParaRPr lang="en-IN" sz="1000"/>
            </a:p>
          </p:txBody>
        </p:sp>
      </p:grpSp>
      <p:sp>
        <p:nvSpPr>
          <p:cNvPr id="98" name="Rectangle 1">
            <a:extLst>
              <a:ext uri="{FF2B5EF4-FFF2-40B4-BE49-F238E27FC236}">
                <a16:creationId xmlns:a16="http://schemas.microsoft.com/office/drawing/2014/main" id="{AF5B0281-25C1-E8FB-AF67-AD7715418185}"/>
              </a:ext>
            </a:extLst>
          </p:cNvPr>
          <p:cNvSpPr>
            <a:spLocks noChangeArrowheads="1"/>
          </p:cNvSpPr>
          <p:nvPr/>
        </p:nvSpPr>
        <p:spPr bwMode="auto">
          <a:xfrm>
            <a:off x="876271" y="4212660"/>
            <a:ext cx="814028" cy="166199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Line1</a:t>
            </a: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Line2</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Line3</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Line4</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eaLnBrk="1" hangingPunct="1"/>
            <a:r>
              <a:rPr kumimoji="0" lang="en-US" altLang="en-US" b="0" i="0" u="none" strike="noStrike" cap="none" normalizeH="0" baseline="0">
                <a:ln>
                  <a:noFill/>
                </a:ln>
                <a:solidFill>
                  <a:srgbClr val="101094"/>
                </a:solidFill>
                <a:effectLst/>
                <a:latin typeface="Consolas" pitchFamily="49" charset="0"/>
                <a:cs typeface="Arial" pitchFamily="34" charset="0"/>
              </a:rPr>
              <a:t>Line5</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grpSp>
        <p:nvGrpSpPr>
          <p:cNvPr id="140" name="Group 139">
            <a:extLst>
              <a:ext uri="{FF2B5EF4-FFF2-40B4-BE49-F238E27FC236}">
                <a16:creationId xmlns:a16="http://schemas.microsoft.com/office/drawing/2014/main" id="{1C603C8A-92F2-CFF9-2F33-D6D42A621A81}"/>
              </a:ext>
            </a:extLst>
          </p:cNvPr>
          <p:cNvGrpSpPr/>
          <p:nvPr/>
        </p:nvGrpSpPr>
        <p:grpSpPr>
          <a:xfrm>
            <a:off x="2548121" y="4027865"/>
            <a:ext cx="3111627" cy="2031582"/>
            <a:chOff x="2548121" y="4027865"/>
            <a:chExt cx="3111627" cy="2031582"/>
          </a:xfrm>
        </p:grpSpPr>
        <p:sp>
          <p:nvSpPr>
            <p:cNvPr id="100" name="Rectangle 1">
              <a:extLst>
                <a:ext uri="{FF2B5EF4-FFF2-40B4-BE49-F238E27FC236}">
                  <a16:creationId xmlns:a16="http://schemas.microsoft.com/office/drawing/2014/main" id="{D43C7DFF-818B-3967-C9A7-12F54D2FC4B8}"/>
                </a:ext>
              </a:extLst>
            </p:cNvPr>
            <p:cNvSpPr>
              <a:spLocks noChangeArrowheads="1"/>
            </p:cNvSpPr>
            <p:nvPr/>
          </p:nvSpPr>
          <p:spPr bwMode="auto">
            <a:xfrm>
              <a:off x="3216335" y="4027865"/>
              <a:ext cx="2248049" cy="203158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x=int(input("x"))</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print(x)</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if x &gt; 5: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print("x &gt; 5")</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05" name="Connector: Elbow 104">
              <a:extLst>
                <a:ext uri="{FF2B5EF4-FFF2-40B4-BE49-F238E27FC236}">
                  <a16:creationId xmlns:a16="http://schemas.microsoft.com/office/drawing/2014/main" id="{AF026F95-AB42-4072-562C-0F51519D11CA}"/>
                </a:ext>
              </a:extLst>
            </p:cNvPr>
            <p:cNvCxnSpPr>
              <a:cxnSpLocks/>
            </p:cNvCxnSpPr>
            <p:nvPr/>
          </p:nvCxnSpPr>
          <p:spPr>
            <a:xfrm flipH="1">
              <a:off x="4732729" y="5109321"/>
              <a:ext cx="578711" cy="792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4B3844FF-F48F-F209-70B0-8C280870DB80}"/>
                </a:ext>
              </a:extLst>
            </p:cNvPr>
            <p:cNvSpPr txBox="1"/>
            <p:nvPr/>
          </p:nvSpPr>
          <p:spPr>
            <a:xfrm>
              <a:off x="5167112" y="4739989"/>
              <a:ext cx="492636" cy="369332"/>
            </a:xfrm>
            <a:prstGeom prst="rect">
              <a:avLst/>
            </a:prstGeom>
            <a:noFill/>
          </p:spPr>
          <p:txBody>
            <a:bodyPr wrap="square">
              <a:spAutoFit/>
            </a:bodyPr>
            <a:lstStyle/>
            <a:p>
              <a:pPr algn="ctr"/>
              <a:r>
                <a:rPr lang="en-IN" sz="1800"/>
                <a:t>No</a:t>
              </a:r>
              <a:endParaRPr lang="en-IN" sz="1000"/>
            </a:p>
          </p:txBody>
        </p:sp>
        <p:cxnSp>
          <p:nvCxnSpPr>
            <p:cNvPr id="123" name="Connector: Elbow 122">
              <a:extLst>
                <a:ext uri="{FF2B5EF4-FFF2-40B4-BE49-F238E27FC236}">
                  <a16:creationId xmlns:a16="http://schemas.microsoft.com/office/drawing/2014/main" id="{DFF76FD0-741F-CA0E-8EA6-833861798981}"/>
                </a:ext>
              </a:extLst>
            </p:cNvPr>
            <p:cNvCxnSpPr>
              <a:cxnSpLocks/>
            </p:cNvCxnSpPr>
            <p:nvPr/>
          </p:nvCxnSpPr>
          <p:spPr>
            <a:xfrm>
              <a:off x="3006680" y="5092388"/>
              <a:ext cx="435476" cy="432000"/>
            </a:xfrm>
            <a:prstGeom prst="bentConnector3">
              <a:avLst>
                <a:gd name="adj1" fmla="val -27360"/>
              </a:avLst>
            </a:prstGeom>
            <a:ln>
              <a:tailEnd type="stealth" w="lg" len="lg"/>
            </a:ln>
          </p:spPr>
          <p:style>
            <a:lnRef idx="3">
              <a:schemeClr val="dk1"/>
            </a:lnRef>
            <a:fillRef idx="0">
              <a:schemeClr val="dk1"/>
            </a:fillRef>
            <a:effectRef idx="2">
              <a:schemeClr val="dk1"/>
            </a:effectRef>
            <a:fontRef idx="minor">
              <a:schemeClr val="tx1"/>
            </a:fontRef>
          </p:style>
        </p:cxnSp>
        <p:sp>
          <p:nvSpPr>
            <p:cNvPr id="124" name="TextBox 123">
              <a:extLst>
                <a:ext uri="{FF2B5EF4-FFF2-40B4-BE49-F238E27FC236}">
                  <a16:creationId xmlns:a16="http://schemas.microsoft.com/office/drawing/2014/main" id="{F24ACF90-FFBD-8D23-DD9D-CADA587B3933}"/>
                </a:ext>
              </a:extLst>
            </p:cNvPr>
            <p:cNvSpPr txBox="1"/>
            <p:nvPr/>
          </p:nvSpPr>
          <p:spPr>
            <a:xfrm>
              <a:off x="2548121" y="4739989"/>
              <a:ext cx="492636" cy="369332"/>
            </a:xfrm>
            <a:prstGeom prst="rect">
              <a:avLst/>
            </a:prstGeom>
            <a:noFill/>
          </p:spPr>
          <p:txBody>
            <a:bodyPr wrap="square">
              <a:spAutoFit/>
            </a:bodyPr>
            <a:lstStyle/>
            <a:p>
              <a:pPr algn="ctr"/>
              <a:r>
                <a:rPr lang="en-IN" sz="1800"/>
                <a:t>Yes</a:t>
              </a:r>
              <a:endParaRPr lang="en-IN" sz="1000"/>
            </a:p>
          </p:txBody>
        </p:sp>
      </p:grpSp>
      <p:grpSp>
        <p:nvGrpSpPr>
          <p:cNvPr id="141" name="Group 140">
            <a:extLst>
              <a:ext uri="{FF2B5EF4-FFF2-40B4-BE49-F238E27FC236}">
                <a16:creationId xmlns:a16="http://schemas.microsoft.com/office/drawing/2014/main" id="{68A8905E-6662-D39A-8E62-A8480DC89BE8}"/>
              </a:ext>
            </a:extLst>
          </p:cNvPr>
          <p:cNvGrpSpPr/>
          <p:nvPr/>
        </p:nvGrpSpPr>
        <p:grpSpPr>
          <a:xfrm>
            <a:off x="6344984" y="3949482"/>
            <a:ext cx="2676891" cy="2447080"/>
            <a:chOff x="6344984" y="3949482"/>
            <a:chExt cx="2676891" cy="2447080"/>
          </a:xfrm>
        </p:grpSpPr>
        <p:sp>
          <p:nvSpPr>
            <p:cNvPr id="104" name="Rectangle 1">
              <a:extLst>
                <a:ext uri="{FF2B5EF4-FFF2-40B4-BE49-F238E27FC236}">
                  <a16:creationId xmlns:a16="http://schemas.microsoft.com/office/drawing/2014/main" id="{63042162-213A-3EAF-1172-1BE8CD313995}"/>
                </a:ext>
              </a:extLst>
            </p:cNvPr>
            <p:cNvSpPr>
              <a:spLocks noChangeArrowheads="1"/>
            </p:cNvSpPr>
            <p:nvPr/>
          </p:nvSpPr>
          <p:spPr bwMode="auto">
            <a:xfrm>
              <a:off x="6763888" y="3949482"/>
              <a:ext cx="2248048" cy="244708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x=int(input("x"))</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n = 1</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while n &lt; x: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print(n)</a:t>
              </a:r>
            </a:p>
            <a:p>
              <a:pPr marL="0" marR="0" lvl="0" indent="0" algn="l" defTabSz="914400" rtl="0" eaLnBrk="1" fontAlgn="base" latinLnBrk="0" hangingPunct="1">
                <a:lnSpc>
                  <a:spcPct val="150000"/>
                </a:lnSpc>
                <a:spcBef>
                  <a:spcPct val="0"/>
                </a:spcBef>
                <a:spcAft>
                  <a:spcPct val="0"/>
                </a:spcAft>
                <a:buClrTx/>
                <a:buSzTx/>
                <a:buFontTx/>
                <a:buNone/>
                <a:tabLst/>
              </a:pPr>
              <a:r>
                <a:rPr lang="en-US" altLang="en-US">
                  <a:solidFill>
                    <a:srgbClr val="101094"/>
                  </a:solidFill>
                  <a:latin typeface="Consolas" pitchFamily="49" charset="0"/>
                  <a:cs typeface="Arial" pitchFamily="34" charset="0"/>
                </a:rPr>
                <a:t>  n += 1</a:t>
              </a:r>
              <a:endParaRPr kumimoji="0" lang="en-US" altLang="en-US" b="0" i="0" u="none" strike="noStrike" cap="none" normalizeH="0" baseline="0">
                <a:ln>
                  <a:noFill/>
                </a:ln>
                <a:solidFill>
                  <a:srgbClr val="101094"/>
                </a:solidFill>
                <a:effectLst/>
                <a:latin typeface="Consolas" pitchFamily="49" charset="0"/>
                <a:cs typeface="Arial" pitchFamily="34" charset="0"/>
              </a:endParaRP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28" name="Connector: Elbow 127">
              <a:extLst>
                <a:ext uri="{FF2B5EF4-FFF2-40B4-BE49-F238E27FC236}">
                  <a16:creationId xmlns:a16="http://schemas.microsoft.com/office/drawing/2014/main" id="{34931890-AD71-B973-9390-F7B1021613C3}"/>
                </a:ext>
              </a:extLst>
            </p:cNvPr>
            <p:cNvCxnSpPr>
              <a:cxnSpLocks/>
            </p:cNvCxnSpPr>
            <p:nvPr/>
          </p:nvCxnSpPr>
          <p:spPr>
            <a:xfrm>
              <a:off x="6722057" y="5042668"/>
              <a:ext cx="288000" cy="432000"/>
            </a:xfrm>
            <a:prstGeom prst="bentConnector3">
              <a:avLst>
                <a:gd name="adj1" fmla="val -85087"/>
              </a:avLst>
            </a:prstGeom>
            <a:ln>
              <a:tailEnd type="stealth" w="lg" len="lg"/>
            </a:ln>
          </p:spPr>
          <p:style>
            <a:lnRef idx="3">
              <a:schemeClr val="dk1"/>
            </a:lnRef>
            <a:fillRef idx="0">
              <a:schemeClr val="dk1"/>
            </a:fillRef>
            <a:effectRef idx="2">
              <a:schemeClr val="dk1"/>
            </a:effectRef>
            <a:fontRef idx="minor">
              <a:schemeClr val="tx1"/>
            </a:fontRef>
          </p:style>
        </p:cxnSp>
        <p:sp>
          <p:nvSpPr>
            <p:cNvPr id="129" name="TextBox 128">
              <a:extLst>
                <a:ext uri="{FF2B5EF4-FFF2-40B4-BE49-F238E27FC236}">
                  <a16:creationId xmlns:a16="http://schemas.microsoft.com/office/drawing/2014/main" id="{1C99103D-BC75-2281-7ACF-24C345C55397}"/>
                </a:ext>
              </a:extLst>
            </p:cNvPr>
            <p:cNvSpPr txBox="1"/>
            <p:nvPr/>
          </p:nvSpPr>
          <p:spPr>
            <a:xfrm>
              <a:off x="6344984" y="4690269"/>
              <a:ext cx="492636" cy="369332"/>
            </a:xfrm>
            <a:prstGeom prst="rect">
              <a:avLst/>
            </a:prstGeom>
            <a:noFill/>
          </p:spPr>
          <p:txBody>
            <a:bodyPr wrap="square">
              <a:spAutoFit/>
            </a:bodyPr>
            <a:lstStyle/>
            <a:p>
              <a:pPr algn="ctr"/>
              <a:r>
                <a:rPr lang="en-IN" sz="1800"/>
                <a:t>Yes</a:t>
              </a:r>
              <a:endParaRPr lang="en-IN" sz="1000"/>
            </a:p>
          </p:txBody>
        </p:sp>
        <p:cxnSp>
          <p:nvCxnSpPr>
            <p:cNvPr id="130" name="Connector: Elbow 129">
              <a:extLst>
                <a:ext uri="{FF2B5EF4-FFF2-40B4-BE49-F238E27FC236}">
                  <a16:creationId xmlns:a16="http://schemas.microsoft.com/office/drawing/2014/main" id="{A5F91327-1B77-7B4E-7E67-7C7EDEBDCCAD}"/>
                </a:ext>
              </a:extLst>
            </p:cNvPr>
            <p:cNvCxnSpPr>
              <a:cxnSpLocks/>
            </p:cNvCxnSpPr>
            <p:nvPr/>
          </p:nvCxnSpPr>
          <p:spPr>
            <a:xfrm flipH="1">
              <a:off x="8267729" y="5023184"/>
              <a:ext cx="504000" cy="1260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131" name="TextBox 130">
              <a:extLst>
                <a:ext uri="{FF2B5EF4-FFF2-40B4-BE49-F238E27FC236}">
                  <a16:creationId xmlns:a16="http://schemas.microsoft.com/office/drawing/2014/main" id="{4DBC08C0-BFAD-3161-0757-8BA11517FE76}"/>
                </a:ext>
              </a:extLst>
            </p:cNvPr>
            <p:cNvSpPr txBox="1"/>
            <p:nvPr/>
          </p:nvSpPr>
          <p:spPr>
            <a:xfrm>
              <a:off x="8529239" y="4653852"/>
              <a:ext cx="492636" cy="369332"/>
            </a:xfrm>
            <a:prstGeom prst="rect">
              <a:avLst/>
            </a:prstGeom>
            <a:noFill/>
          </p:spPr>
          <p:txBody>
            <a:bodyPr wrap="square">
              <a:spAutoFit/>
            </a:bodyPr>
            <a:lstStyle/>
            <a:p>
              <a:pPr algn="ctr"/>
              <a:r>
                <a:rPr lang="en-IN" sz="1800"/>
                <a:t>No</a:t>
              </a:r>
              <a:endParaRPr lang="en-IN" sz="1000"/>
            </a:p>
          </p:txBody>
        </p:sp>
        <p:cxnSp>
          <p:nvCxnSpPr>
            <p:cNvPr id="137" name="Connector: Elbow 136">
              <a:extLst>
                <a:ext uri="{FF2B5EF4-FFF2-40B4-BE49-F238E27FC236}">
                  <a16:creationId xmlns:a16="http://schemas.microsoft.com/office/drawing/2014/main" id="{20F5FC67-C6FC-CE50-587D-3AE06E2FA10E}"/>
                </a:ext>
              </a:extLst>
            </p:cNvPr>
            <p:cNvCxnSpPr>
              <a:cxnSpLocks/>
            </p:cNvCxnSpPr>
            <p:nvPr/>
          </p:nvCxnSpPr>
          <p:spPr>
            <a:xfrm>
              <a:off x="6443993" y="5051030"/>
              <a:ext cx="684000" cy="1044000"/>
            </a:xfrm>
            <a:prstGeom prst="bentConnector4">
              <a:avLst>
                <a:gd name="adj1" fmla="val -39502"/>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grpSp>
      <p:cxnSp>
        <p:nvCxnSpPr>
          <p:cNvPr id="138" name="Connector: Elbow 137">
            <a:extLst>
              <a:ext uri="{FF2B5EF4-FFF2-40B4-BE49-F238E27FC236}">
                <a16:creationId xmlns:a16="http://schemas.microsoft.com/office/drawing/2014/main" id="{21C35F6D-C2A3-89BF-987C-2E06DB7C7397}"/>
              </a:ext>
            </a:extLst>
          </p:cNvPr>
          <p:cNvCxnSpPr>
            <a:cxnSpLocks/>
          </p:cNvCxnSpPr>
          <p:nvPr/>
        </p:nvCxnSpPr>
        <p:spPr>
          <a:xfrm rot="5400000">
            <a:off x="-143841" y="4999170"/>
            <a:ext cx="1573020" cy="0"/>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0513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8172-08D4-9820-9294-C41E4E12E080}"/>
              </a:ext>
            </a:extLst>
          </p:cNvPr>
          <p:cNvSpPr>
            <a:spLocks noGrp="1"/>
          </p:cNvSpPr>
          <p:nvPr>
            <p:ph type="title"/>
          </p:nvPr>
        </p:nvSpPr>
        <p:spPr/>
        <p:txBody>
          <a:bodyPr/>
          <a:lstStyle/>
          <a:p>
            <a:r>
              <a:rPr lang="en-IN"/>
              <a:t>if – else statements</a:t>
            </a:r>
          </a:p>
        </p:txBody>
      </p:sp>
      <p:grpSp>
        <p:nvGrpSpPr>
          <p:cNvPr id="73" name="Group 72">
            <a:extLst>
              <a:ext uri="{FF2B5EF4-FFF2-40B4-BE49-F238E27FC236}">
                <a16:creationId xmlns:a16="http://schemas.microsoft.com/office/drawing/2014/main" id="{D2C43136-DF8E-236E-8D65-4789789B90DE}"/>
              </a:ext>
            </a:extLst>
          </p:cNvPr>
          <p:cNvGrpSpPr/>
          <p:nvPr/>
        </p:nvGrpSpPr>
        <p:grpSpPr>
          <a:xfrm>
            <a:off x="4291847" y="1283594"/>
            <a:ext cx="3387691" cy="1842604"/>
            <a:chOff x="2264779" y="1928978"/>
            <a:chExt cx="3387691" cy="1842604"/>
          </a:xfrm>
        </p:grpSpPr>
        <p:sp>
          <p:nvSpPr>
            <p:cNvPr id="29" name="Flowchart: Process 28">
              <a:extLst>
                <a:ext uri="{FF2B5EF4-FFF2-40B4-BE49-F238E27FC236}">
                  <a16:creationId xmlns:a16="http://schemas.microsoft.com/office/drawing/2014/main" id="{87C9EA71-3B21-B41C-5814-B9B4212B45ED}"/>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Process 29">
              <a:extLst>
                <a:ext uri="{FF2B5EF4-FFF2-40B4-BE49-F238E27FC236}">
                  <a16:creationId xmlns:a16="http://schemas.microsoft.com/office/drawing/2014/main" id="{BC5AFAB7-39FC-1B53-C80D-9F11314F430E}"/>
                </a:ext>
              </a:extLst>
            </p:cNvPr>
            <p:cNvSpPr/>
            <p:nvPr/>
          </p:nvSpPr>
          <p:spPr>
            <a:xfrm>
              <a:off x="2264779" y="292498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Process 30">
              <a:extLst>
                <a:ext uri="{FF2B5EF4-FFF2-40B4-BE49-F238E27FC236}">
                  <a16:creationId xmlns:a16="http://schemas.microsoft.com/office/drawing/2014/main" id="{52E0A063-5883-5781-0C2A-641E13751DB4}"/>
                </a:ext>
              </a:extLst>
            </p:cNvPr>
            <p:cNvSpPr/>
            <p:nvPr/>
          </p:nvSpPr>
          <p:spPr>
            <a:xfrm>
              <a:off x="4215555" y="292498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Process 31">
              <a:extLst>
                <a:ext uri="{FF2B5EF4-FFF2-40B4-BE49-F238E27FC236}">
                  <a16:creationId xmlns:a16="http://schemas.microsoft.com/office/drawing/2014/main" id="{5AE048A3-BFEA-D243-A3C5-D237619573B2}"/>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Arrow Connector 32">
              <a:extLst>
                <a:ext uri="{FF2B5EF4-FFF2-40B4-BE49-F238E27FC236}">
                  <a16:creationId xmlns:a16="http://schemas.microsoft.com/office/drawing/2014/main" id="{5B6BE8A1-69C1-1FDC-4D27-634557383D29}"/>
                </a:ext>
              </a:extLst>
            </p:cNvPr>
            <p:cNvCxnSpPr>
              <a:cxnSpLocks/>
              <a:stCxn id="29" idx="2"/>
              <a:endCxn id="37" idx="0"/>
            </p:cNvCxnSpPr>
            <p:nvPr/>
          </p:nvCxnSpPr>
          <p:spPr>
            <a:xfrm flipH="1">
              <a:off x="3964380" y="2171256"/>
              <a:ext cx="1" cy="22401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37" name="Flowchart: Decision 36">
              <a:extLst>
                <a:ext uri="{FF2B5EF4-FFF2-40B4-BE49-F238E27FC236}">
                  <a16:creationId xmlns:a16="http://schemas.microsoft.com/office/drawing/2014/main" id="{4F7120BB-AC6D-6002-D2DC-383522672307}"/>
                </a:ext>
              </a:extLst>
            </p:cNvPr>
            <p:cNvSpPr/>
            <p:nvPr/>
          </p:nvSpPr>
          <p:spPr>
            <a:xfrm>
              <a:off x="3507180" y="2395270"/>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57" name="Connector: Elbow 56">
              <a:extLst>
                <a:ext uri="{FF2B5EF4-FFF2-40B4-BE49-F238E27FC236}">
                  <a16:creationId xmlns:a16="http://schemas.microsoft.com/office/drawing/2014/main" id="{91C6E549-445A-0F58-EB4A-AB3DFECF2B30}"/>
                </a:ext>
              </a:extLst>
            </p:cNvPr>
            <p:cNvCxnSpPr>
              <a:stCxn id="37" idx="1"/>
              <a:endCxn id="30" idx="0"/>
            </p:cNvCxnSpPr>
            <p:nvPr/>
          </p:nvCxnSpPr>
          <p:spPr>
            <a:xfrm rot="10800000" flipV="1">
              <a:off x="2983238" y="2701594"/>
              <a:ext cx="523943" cy="223388"/>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12ACCB95-AA1F-6557-A34E-8516CB4F48AB}"/>
                </a:ext>
              </a:extLst>
            </p:cNvPr>
            <p:cNvCxnSpPr>
              <a:cxnSpLocks/>
              <a:stCxn id="37" idx="3"/>
              <a:endCxn id="31" idx="0"/>
            </p:cNvCxnSpPr>
            <p:nvPr/>
          </p:nvCxnSpPr>
          <p:spPr>
            <a:xfrm>
              <a:off x="4421580" y="2701594"/>
              <a:ext cx="512433" cy="223388"/>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F117161C-3E20-6E22-47A0-A0DCCCEC1CA6}"/>
                </a:ext>
              </a:extLst>
            </p:cNvPr>
            <p:cNvCxnSpPr>
              <a:cxnSpLocks/>
              <a:stCxn id="30" idx="2"/>
              <a:endCxn id="32" idx="0"/>
            </p:cNvCxnSpPr>
            <p:nvPr/>
          </p:nvCxnSpPr>
          <p:spPr>
            <a:xfrm rot="16200000" flipH="1">
              <a:off x="3292787" y="2857710"/>
              <a:ext cx="362044" cy="981144"/>
            </a:xfrm>
            <a:prstGeom prst="bentConnector3">
              <a:avLst>
                <a:gd name="adj1" fmla="val 24548"/>
              </a:avLst>
            </a:prstGeom>
            <a:ln>
              <a:tailEnd type="stealth" w="lg" len="lg"/>
            </a:ln>
          </p:spPr>
          <p:style>
            <a:lnRef idx="3">
              <a:schemeClr val="dk1"/>
            </a:lnRef>
            <a:fillRef idx="0">
              <a:schemeClr val="dk1"/>
            </a:fillRef>
            <a:effectRef idx="2">
              <a:schemeClr val="dk1"/>
            </a:effectRef>
            <a:fontRef idx="minor">
              <a:schemeClr val="tx1"/>
            </a:fontRef>
          </p:style>
        </p:cxnSp>
        <p:cxnSp>
          <p:nvCxnSpPr>
            <p:cNvPr id="65" name="Connector: Elbow 64">
              <a:extLst>
                <a:ext uri="{FF2B5EF4-FFF2-40B4-BE49-F238E27FC236}">
                  <a16:creationId xmlns:a16="http://schemas.microsoft.com/office/drawing/2014/main" id="{FB60E671-1929-961D-1395-FAD1407E5E1E}"/>
                </a:ext>
              </a:extLst>
            </p:cNvPr>
            <p:cNvCxnSpPr>
              <a:cxnSpLocks/>
              <a:stCxn id="31" idx="2"/>
              <a:endCxn id="32" idx="0"/>
            </p:cNvCxnSpPr>
            <p:nvPr/>
          </p:nvCxnSpPr>
          <p:spPr>
            <a:xfrm rot="5400000">
              <a:off x="4268175" y="2863466"/>
              <a:ext cx="362044" cy="969632"/>
            </a:xfrm>
            <a:prstGeom prst="bentConnector3">
              <a:avLst>
                <a:gd name="adj1" fmla="val 24548"/>
              </a:avLst>
            </a:prstGeom>
            <a:ln>
              <a:tailEnd type="stealth" w="lg" len="lg"/>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C4019D01-5C88-E78D-5192-698A8F6483A9}"/>
                </a:ext>
              </a:extLst>
            </p:cNvPr>
            <p:cNvSpPr txBox="1"/>
            <p:nvPr/>
          </p:nvSpPr>
          <p:spPr>
            <a:xfrm>
              <a:off x="3209056" y="2331636"/>
              <a:ext cx="492636" cy="369332"/>
            </a:xfrm>
            <a:prstGeom prst="rect">
              <a:avLst/>
            </a:prstGeom>
            <a:noFill/>
          </p:spPr>
          <p:txBody>
            <a:bodyPr wrap="square">
              <a:spAutoFit/>
            </a:bodyPr>
            <a:lstStyle/>
            <a:p>
              <a:pPr algn="ctr"/>
              <a:r>
                <a:rPr lang="en-IN" sz="1800"/>
                <a:t>Yes</a:t>
              </a:r>
              <a:endParaRPr lang="en-IN" sz="1000"/>
            </a:p>
          </p:txBody>
        </p:sp>
        <p:sp>
          <p:nvSpPr>
            <p:cNvPr id="72" name="TextBox 71">
              <a:extLst>
                <a:ext uri="{FF2B5EF4-FFF2-40B4-BE49-F238E27FC236}">
                  <a16:creationId xmlns:a16="http://schemas.microsoft.com/office/drawing/2014/main" id="{79815D7C-0723-0F72-5C2C-01447FE0EE0F}"/>
                </a:ext>
              </a:extLst>
            </p:cNvPr>
            <p:cNvSpPr txBox="1"/>
            <p:nvPr/>
          </p:nvSpPr>
          <p:spPr>
            <a:xfrm>
              <a:off x="4288172" y="2331636"/>
              <a:ext cx="492636" cy="369332"/>
            </a:xfrm>
            <a:prstGeom prst="rect">
              <a:avLst/>
            </a:prstGeom>
            <a:noFill/>
          </p:spPr>
          <p:txBody>
            <a:bodyPr wrap="square">
              <a:spAutoFit/>
            </a:bodyPr>
            <a:lstStyle/>
            <a:p>
              <a:pPr algn="ctr"/>
              <a:r>
                <a:rPr lang="en-IN" sz="1800"/>
                <a:t>No</a:t>
              </a:r>
              <a:endParaRPr lang="en-IN" sz="1000"/>
            </a:p>
          </p:txBody>
        </p:sp>
      </p:grpSp>
      <p:grpSp>
        <p:nvGrpSpPr>
          <p:cNvPr id="140" name="Group 139">
            <a:extLst>
              <a:ext uri="{FF2B5EF4-FFF2-40B4-BE49-F238E27FC236}">
                <a16:creationId xmlns:a16="http://schemas.microsoft.com/office/drawing/2014/main" id="{1C603C8A-92F2-CFF9-2F33-D6D42A621A81}"/>
              </a:ext>
            </a:extLst>
          </p:cNvPr>
          <p:cNvGrpSpPr/>
          <p:nvPr/>
        </p:nvGrpSpPr>
        <p:grpSpPr>
          <a:xfrm>
            <a:off x="477018" y="3835597"/>
            <a:ext cx="3111627" cy="2031582"/>
            <a:chOff x="2548121" y="4027865"/>
            <a:chExt cx="3111627" cy="2031582"/>
          </a:xfrm>
        </p:grpSpPr>
        <p:sp>
          <p:nvSpPr>
            <p:cNvPr id="100" name="Rectangle 1">
              <a:extLst>
                <a:ext uri="{FF2B5EF4-FFF2-40B4-BE49-F238E27FC236}">
                  <a16:creationId xmlns:a16="http://schemas.microsoft.com/office/drawing/2014/main" id="{D43C7DFF-818B-3967-C9A7-12F54D2FC4B8}"/>
                </a:ext>
              </a:extLst>
            </p:cNvPr>
            <p:cNvSpPr>
              <a:spLocks noChangeArrowheads="1"/>
            </p:cNvSpPr>
            <p:nvPr/>
          </p:nvSpPr>
          <p:spPr bwMode="auto">
            <a:xfrm>
              <a:off x="3216335" y="4027865"/>
              <a:ext cx="2262985" cy="203158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x=int(input("x"))</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print(x)</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if x &gt; 5: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print("x &gt; 5")</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05" name="Connector: Elbow 104">
              <a:extLst>
                <a:ext uri="{FF2B5EF4-FFF2-40B4-BE49-F238E27FC236}">
                  <a16:creationId xmlns:a16="http://schemas.microsoft.com/office/drawing/2014/main" id="{AF026F95-AB42-4072-562C-0F51519D11CA}"/>
                </a:ext>
              </a:extLst>
            </p:cNvPr>
            <p:cNvCxnSpPr>
              <a:cxnSpLocks/>
            </p:cNvCxnSpPr>
            <p:nvPr/>
          </p:nvCxnSpPr>
          <p:spPr>
            <a:xfrm flipH="1">
              <a:off x="4732729" y="5109321"/>
              <a:ext cx="578711" cy="792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4B3844FF-F48F-F209-70B0-8C280870DB80}"/>
                </a:ext>
              </a:extLst>
            </p:cNvPr>
            <p:cNvSpPr txBox="1"/>
            <p:nvPr/>
          </p:nvSpPr>
          <p:spPr>
            <a:xfrm>
              <a:off x="5167112" y="4739989"/>
              <a:ext cx="492636" cy="369332"/>
            </a:xfrm>
            <a:prstGeom prst="rect">
              <a:avLst/>
            </a:prstGeom>
            <a:noFill/>
          </p:spPr>
          <p:txBody>
            <a:bodyPr wrap="square">
              <a:spAutoFit/>
            </a:bodyPr>
            <a:lstStyle/>
            <a:p>
              <a:pPr algn="ctr"/>
              <a:r>
                <a:rPr lang="en-IN" sz="1800"/>
                <a:t>No</a:t>
              </a:r>
              <a:endParaRPr lang="en-IN" sz="1000"/>
            </a:p>
          </p:txBody>
        </p:sp>
        <p:cxnSp>
          <p:nvCxnSpPr>
            <p:cNvPr id="123" name="Connector: Elbow 122">
              <a:extLst>
                <a:ext uri="{FF2B5EF4-FFF2-40B4-BE49-F238E27FC236}">
                  <a16:creationId xmlns:a16="http://schemas.microsoft.com/office/drawing/2014/main" id="{DFF76FD0-741F-CA0E-8EA6-833861798981}"/>
                </a:ext>
              </a:extLst>
            </p:cNvPr>
            <p:cNvCxnSpPr>
              <a:cxnSpLocks/>
            </p:cNvCxnSpPr>
            <p:nvPr/>
          </p:nvCxnSpPr>
          <p:spPr>
            <a:xfrm>
              <a:off x="3006680" y="5092388"/>
              <a:ext cx="435476" cy="432000"/>
            </a:xfrm>
            <a:prstGeom prst="bentConnector3">
              <a:avLst>
                <a:gd name="adj1" fmla="val -27360"/>
              </a:avLst>
            </a:prstGeom>
            <a:ln>
              <a:tailEnd type="stealth" w="lg" len="lg"/>
            </a:ln>
          </p:spPr>
          <p:style>
            <a:lnRef idx="3">
              <a:schemeClr val="dk1"/>
            </a:lnRef>
            <a:fillRef idx="0">
              <a:schemeClr val="dk1"/>
            </a:fillRef>
            <a:effectRef idx="2">
              <a:schemeClr val="dk1"/>
            </a:effectRef>
            <a:fontRef idx="minor">
              <a:schemeClr val="tx1"/>
            </a:fontRef>
          </p:style>
        </p:cxnSp>
        <p:sp>
          <p:nvSpPr>
            <p:cNvPr id="124" name="TextBox 123">
              <a:extLst>
                <a:ext uri="{FF2B5EF4-FFF2-40B4-BE49-F238E27FC236}">
                  <a16:creationId xmlns:a16="http://schemas.microsoft.com/office/drawing/2014/main" id="{F24ACF90-FFBD-8D23-DD9D-CADA587B3933}"/>
                </a:ext>
              </a:extLst>
            </p:cNvPr>
            <p:cNvSpPr txBox="1"/>
            <p:nvPr/>
          </p:nvSpPr>
          <p:spPr>
            <a:xfrm>
              <a:off x="2548121" y="4739989"/>
              <a:ext cx="492636" cy="369332"/>
            </a:xfrm>
            <a:prstGeom prst="rect">
              <a:avLst/>
            </a:prstGeom>
            <a:noFill/>
          </p:spPr>
          <p:txBody>
            <a:bodyPr wrap="square">
              <a:spAutoFit/>
            </a:bodyPr>
            <a:lstStyle/>
            <a:p>
              <a:pPr algn="ctr"/>
              <a:r>
                <a:rPr lang="en-IN" sz="1800"/>
                <a:t>Yes</a:t>
              </a:r>
              <a:endParaRPr lang="en-IN" sz="1000"/>
            </a:p>
          </p:txBody>
        </p:sp>
      </p:grpSp>
      <p:grpSp>
        <p:nvGrpSpPr>
          <p:cNvPr id="17" name="Group 16">
            <a:extLst>
              <a:ext uri="{FF2B5EF4-FFF2-40B4-BE49-F238E27FC236}">
                <a16:creationId xmlns:a16="http://schemas.microsoft.com/office/drawing/2014/main" id="{1DFB77B9-B8F6-A416-1DF1-DFD25E785451}"/>
              </a:ext>
            </a:extLst>
          </p:cNvPr>
          <p:cNvGrpSpPr/>
          <p:nvPr/>
        </p:nvGrpSpPr>
        <p:grpSpPr>
          <a:xfrm>
            <a:off x="477018" y="1283594"/>
            <a:ext cx="2516029" cy="1842604"/>
            <a:chOff x="2264779" y="1928978"/>
            <a:chExt cx="2516029" cy="1842604"/>
          </a:xfrm>
        </p:grpSpPr>
        <p:sp>
          <p:nvSpPr>
            <p:cNvPr id="18" name="Flowchart: Process 17">
              <a:extLst>
                <a:ext uri="{FF2B5EF4-FFF2-40B4-BE49-F238E27FC236}">
                  <a16:creationId xmlns:a16="http://schemas.microsoft.com/office/drawing/2014/main" id="{A621AAD0-008D-CF90-D689-BB31F130910F}"/>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Process 18">
              <a:extLst>
                <a:ext uri="{FF2B5EF4-FFF2-40B4-BE49-F238E27FC236}">
                  <a16:creationId xmlns:a16="http://schemas.microsoft.com/office/drawing/2014/main" id="{85155DC8-4650-95F1-108D-8B21B22CE542}"/>
                </a:ext>
              </a:extLst>
            </p:cNvPr>
            <p:cNvSpPr/>
            <p:nvPr/>
          </p:nvSpPr>
          <p:spPr>
            <a:xfrm>
              <a:off x="2264779" y="292498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Process 19">
              <a:extLst>
                <a:ext uri="{FF2B5EF4-FFF2-40B4-BE49-F238E27FC236}">
                  <a16:creationId xmlns:a16="http://schemas.microsoft.com/office/drawing/2014/main" id="{B71BBBE6-E06C-7EC9-426B-72AC70AAB384}"/>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9353919D-78CD-556E-3928-F07013CE2F28}"/>
                </a:ext>
              </a:extLst>
            </p:cNvPr>
            <p:cNvCxnSpPr>
              <a:cxnSpLocks/>
              <a:stCxn id="18" idx="2"/>
              <a:endCxn id="23" idx="0"/>
            </p:cNvCxnSpPr>
            <p:nvPr/>
          </p:nvCxnSpPr>
          <p:spPr>
            <a:xfrm flipH="1">
              <a:off x="3964380" y="2171256"/>
              <a:ext cx="1" cy="22401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23" name="Flowchart: Decision 22">
              <a:extLst>
                <a:ext uri="{FF2B5EF4-FFF2-40B4-BE49-F238E27FC236}">
                  <a16:creationId xmlns:a16="http://schemas.microsoft.com/office/drawing/2014/main" id="{195B3820-4659-0A8F-A374-3F8CFB288AF4}"/>
                </a:ext>
              </a:extLst>
            </p:cNvPr>
            <p:cNvSpPr/>
            <p:nvPr/>
          </p:nvSpPr>
          <p:spPr>
            <a:xfrm>
              <a:off x="3507180" y="2395270"/>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24" name="Connector: Elbow 23">
              <a:extLst>
                <a:ext uri="{FF2B5EF4-FFF2-40B4-BE49-F238E27FC236}">
                  <a16:creationId xmlns:a16="http://schemas.microsoft.com/office/drawing/2014/main" id="{549BC1E0-559D-CD8B-A9F4-8640F1A35EA3}"/>
                </a:ext>
              </a:extLst>
            </p:cNvPr>
            <p:cNvCxnSpPr>
              <a:stCxn id="23" idx="1"/>
              <a:endCxn id="19" idx="0"/>
            </p:cNvCxnSpPr>
            <p:nvPr/>
          </p:nvCxnSpPr>
          <p:spPr>
            <a:xfrm rot="10800000" flipV="1">
              <a:off x="2983238" y="2701594"/>
              <a:ext cx="523943" cy="223388"/>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25" name="Connector: Elbow 24">
              <a:extLst>
                <a:ext uri="{FF2B5EF4-FFF2-40B4-BE49-F238E27FC236}">
                  <a16:creationId xmlns:a16="http://schemas.microsoft.com/office/drawing/2014/main" id="{4BA93B51-6DA5-7E7C-76C3-3325E8588D16}"/>
                </a:ext>
              </a:extLst>
            </p:cNvPr>
            <p:cNvCxnSpPr>
              <a:cxnSpLocks/>
              <a:stCxn id="23" idx="3"/>
              <a:endCxn id="20" idx="0"/>
            </p:cNvCxnSpPr>
            <p:nvPr/>
          </p:nvCxnSpPr>
          <p:spPr>
            <a:xfrm flipH="1">
              <a:off x="3964381" y="2701594"/>
              <a:ext cx="457199" cy="827710"/>
            </a:xfrm>
            <a:prstGeom prst="bentConnector4">
              <a:avLst>
                <a:gd name="adj1" fmla="val -50000"/>
                <a:gd name="adj2" fmla="val 68504"/>
              </a:avLst>
            </a:prstGeom>
            <a:ln>
              <a:tailEnd type="stealth" w="lg" len="lg"/>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551567F4-D234-85F6-C061-40F7D04E123A}"/>
                </a:ext>
              </a:extLst>
            </p:cNvPr>
            <p:cNvCxnSpPr>
              <a:cxnSpLocks/>
              <a:stCxn id="19" idx="2"/>
              <a:endCxn id="20" idx="0"/>
            </p:cNvCxnSpPr>
            <p:nvPr/>
          </p:nvCxnSpPr>
          <p:spPr>
            <a:xfrm rot="16200000" flipH="1">
              <a:off x="3292787" y="2857710"/>
              <a:ext cx="362044" cy="981144"/>
            </a:xfrm>
            <a:prstGeom prst="bentConnector3">
              <a:avLst>
                <a:gd name="adj1" fmla="val 28295"/>
              </a:avLst>
            </a:prstGeom>
            <a:ln>
              <a:tailEnd type="stealth" w="lg" len="lg"/>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29572001-D3D2-61BA-BECB-DB80889782B5}"/>
                </a:ext>
              </a:extLst>
            </p:cNvPr>
            <p:cNvSpPr txBox="1"/>
            <p:nvPr/>
          </p:nvSpPr>
          <p:spPr>
            <a:xfrm>
              <a:off x="3209056" y="2331636"/>
              <a:ext cx="492636" cy="369332"/>
            </a:xfrm>
            <a:prstGeom prst="rect">
              <a:avLst/>
            </a:prstGeom>
            <a:noFill/>
          </p:spPr>
          <p:txBody>
            <a:bodyPr wrap="square">
              <a:spAutoFit/>
            </a:bodyPr>
            <a:lstStyle/>
            <a:p>
              <a:pPr algn="ctr"/>
              <a:r>
                <a:rPr lang="en-IN" sz="1800"/>
                <a:t>Yes</a:t>
              </a:r>
              <a:endParaRPr lang="en-IN" sz="1000"/>
            </a:p>
          </p:txBody>
        </p:sp>
        <p:sp>
          <p:nvSpPr>
            <p:cNvPr id="34" name="TextBox 33">
              <a:extLst>
                <a:ext uri="{FF2B5EF4-FFF2-40B4-BE49-F238E27FC236}">
                  <a16:creationId xmlns:a16="http://schemas.microsoft.com/office/drawing/2014/main" id="{6D2FD992-14B8-B093-6DB9-FDDF3122B202}"/>
                </a:ext>
              </a:extLst>
            </p:cNvPr>
            <p:cNvSpPr txBox="1"/>
            <p:nvPr/>
          </p:nvSpPr>
          <p:spPr>
            <a:xfrm>
              <a:off x="4288172" y="2331636"/>
              <a:ext cx="492636" cy="369332"/>
            </a:xfrm>
            <a:prstGeom prst="rect">
              <a:avLst/>
            </a:prstGeom>
            <a:noFill/>
          </p:spPr>
          <p:txBody>
            <a:bodyPr wrap="square">
              <a:spAutoFit/>
            </a:bodyPr>
            <a:lstStyle/>
            <a:p>
              <a:pPr algn="ctr"/>
              <a:r>
                <a:rPr lang="en-IN" sz="1800"/>
                <a:t>No</a:t>
              </a:r>
              <a:endParaRPr lang="en-IN" sz="1000"/>
            </a:p>
          </p:txBody>
        </p:sp>
      </p:grpSp>
      <p:grpSp>
        <p:nvGrpSpPr>
          <p:cNvPr id="6" name="Group 5">
            <a:extLst>
              <a:ext uri="{FF2B5EF4-FFF2-40B4-BE49-F238E27FC236}">
                <a16:creationId xmlns:a16="http://schemas.microsoft.com/office/drawing/2014/main" id="{F38D6369-50B5-E65B-0F23-256F9B161250}"/>
              </a:ext>
            </a:extLst>
          </p:cNvPr>
          <p:cNvGrpSpPr/>
          <p:nvPr/>
        </p:nvGrpSpPr>
        <p:grpSpPr>
          <a:xfrm>
            <a:off x="4119030" y="3429000"/>
            <a:ext cx="3689418" cy="2862579"/>
            <a:chOff x="4119030" y="3429000"/>
            <a:chExt cx="3689418" cy="2862579"/>
          </a:xfrm>
        </p:grpSpPr>
        <p:sp>
          <p:nvSpPr>
            <p:cNvPr id="8" name="Rectangle 1">
              <a:extLst>
                <a:ext uri="{FF2B5EF4-FFF2-40B4-BE49-F238E27FC236}">
                  <a16:creationId xmlns:a16="http://schemas.microsoft.com/office/drawing/2014/main" id="{DEA93ED0-9F9C-7865-9E7F-2E6CCA28F6D7}"/>
                </a:ext>
              </a:extLst>
            </p:cNvPr>
            <p:cNvSpPr>
              <a:spLocks noChangeArrowheads="1"/>
            </p:cNvSpPr>
            <p:nvPr/>
          </p:nvSpPr>
          <p:spPr bwMode="auto">
            <a:xfrm>
              <a:off x="4818794" y="3429000"/>
              <a:ext cx="2669456" cy="286257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 = int(input("x"))</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print(x)</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if x &gt; 5: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print("x &gt; 5")</a:t>
              </a:r>
            </a:p>
            <a:p>
              <a:pPr marL="0" marR="0" lvl="0" indent="0" algn="l" defTabSz="914400" rtl="0" eaLnBrk="1" fontAlgn="base" latinLnBrk="0" hangingPunct="1">
                <a:lnSpc>
                  <a:spcPct val="150000"/>
                </a:lnSpc>
                <a:spcBef>
                  <a:spcPct val="0"/>
                </a:spcBef>
                <a:spcAft>
                  <a:spcPct val="0"/>
                </a:spcAft>
                <a:buClrTx/>
                <a:buSzTx/>
                <a:buFontTx/>
                <a:buNone/>
                <a:tabLst/>
              </a:pPr>
              <a:r>
                <a:rPr lang="en-US" altLang="en-US">
                  <a:solidFill>
                    <a:srgbClr val="101094"/>
                  </a:solidFill>
                  <a:latin typeface="Consolas" pitchFamily="49" charset="0"/>
                  <a:cs typeface="Arial" pitchFamily="34" charset="0"/>
                </a:rPr>
                <a:t>else:</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print("x &lt;= 5")</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0" name="Connector: Elbow 9">
              <a:extLst>
                <a:ext uri="{FF2B5EF4-FFF2-40B4-BE49-F238E27FC236}">
                  <a16:creationId xmlns:a16="http://schemas.microsoft.com/office/drawing/2014/main" id="{0D09E42B-2A6A-D333-3E9B-2D5DCB70B762}"/>
                </a:ext>
              </a:extLst>
            </p:cNvPr>
            <p:cNvCxnSpPr>
              <a:cxnSpLocks/>
            </p:cNvCxnSpPr>
            <p:nvPr/>
          </p:nvCxnSpPr>
          <p:spPr>
            <a:xfrm flipH="1">
              <a:off x="7010125" y="4508468"/>
              <a:ext cx="457200" cy="128016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69DF540-6AE5-32D2-8A8B-0D03D7617C82}"/>
                </a:ext>
              </a:extLst>
            </p:cNvPr>
            <p:cNvSpPr txBox="1"/>
            <p:nvPr/>
          </p:nvSpPr>
          <p:spPr>
            <a:xfrm>
              <a:off x="7315812" y="4178389"/>
              <a:ext cx="492636" cy="369332"/>
            </a:xfrm>
            <a:prstGeom prst="rect">
              <a:avLst/>
            </a:prstGeom>
            <a:noFill/>
          </p:spPr>
          <p:txBody>
            <a:bodyPr wrap="square">
              <a:spAutoFit/>
            </a:bodyPr>
            <a:lstStyle/>
            <a:p>
              <a:pPr algn="ctr"/>
              <a:r>
                <a:rPr lang="en-IN" sz="1800"/>
                <a:t>No</a:t>
              </a:r>
              <a:endParaRPr lang="en-IN" sz="1000"/>
            </a:p>
          </p:txBody>
        </p:sp>
        <p:cxnSp>
          <p:nvCxnSpPr>
            <p:cNvPr id="14" name="Connector: Elbow 13">
              <a:extLst>
                <a:ext uri="{FF2B5EF4-FFF2-40B4-BE49-F238E27FC236}">
                  <a16:creationId xmlns:a16="http://schemas.microsoft.com/office/drawing/2014/main" id="{EB3F1FE5-0F2F-CA3A-9B38-363DB10429E3}"/>
                </a:ext>
              </a:extLst>
            </p:cNvPr>
            <p:cNvCxnSpPr>
              <a:cxnSpLocks/>
            </p:cNvCxnSpPr>
            <p:nvPr/>
          </p:nvCxnSpPr>
          <p:spPr>
            <a:xfrm>
              <a:off x="4577589" y="4508468"/>
              <a:ext cx="435476" cy="432000"/>
            </a:xfrm>
            <a:prstGeom prst="bentConnector3">
              <a:avLst>
                <a:gd name="adj1" fmla="val -27360"/>
              </a:avLst>
            </a:prstGeom>
            <a:ln>
              <a:tailEnd type="stealth" w="lg" len="lg"/>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8FA46A49-F112-B5BC-4814-32BD51E3342C}"/>
                </a:ext>
              </a:extLst>
            </p:cNvPr>
            <p:cNvSpPr txBox="1"/>
            <p:nvPr/>
          </p:nvSpPr>
          <p:spPr>
            <a:xfrm>
              <a:off x="4119030" y="4156069"/>
              <a:ext cx="492636" cy="369332"/>
            </a:xfrm>
            <a:prstGeom prst="rect">
              <a:avLst/>
            </a:prstGeom>
            <a:noFill/>
          </p:spPr>
          <p:txBody>
            <a:bodyPr wrap="square">
              <a:spAutoFit/>
            </a:bodyPr>
            <a:lstStyle/>
            <a:p>
              <a:pPr algn="ctr"/>
              <a:r>
                <a:rPr lang="en-IN" sz="1800"/>
                <a:t>Yes</a:t>
              </a:r>
              <a:endParaRPr lang="en-IN" sz="1000"/>
            </a:p>
          </p:txBody>
        </p:sp>
        <p:cxnSp>
          <p:nvCxnSpPr>
            <p:cNvPr id="5" name="Connector: Elbow 4">
              <a:extLst>
                <a:ext uri="{FF2B5EF4-FFF2-40B4-BE49-F238E27FC236}">
                  <a16:creationId xmlns:a16="http://schemas.microsoft.com/office/drawing/2014/main" id="{30AB0F54-6178-3BCC-DD4A-CF716D3B9B67}"/>
                </a:ext>
              </a:extLst>
            </p:cNvPr>
            <p:cNvCxnSpPr>
              <a:cxnSpLocks/>
            </p:cNvCxnSpPr>
            <p:nvPr/>
          </p:nvCxnSpPr>
          <p:spPr>
            <a:xfrm flipV="1">
              <a:off x="4747668" y="5112790"/>
              <a:ext cx="684000" cy="1044000"/>
            </a:xfrm>
            <a:prstGeom prst="bentConnector4">
              <a:avLst>
                <a:gd name="adj1" fmla="val -39502"/>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70636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A2DCB127-2573-D448-1E13-72393D262477}"/>
              </a:ext>
            </a:extLst>
          </p:cNvPr>
          <p:cNvCxnSpPr/>
          <p:nvPr/>
        </p:nvCxnSpPr>
        <p:spPr>
          <a:xfrm>
            <a:off x="92708" y="2943225"/>
            <a:ext cx="8976044" cy="0"/>
          </a:xfrm>
          <a:prstGeom prst="line">
            <a:avLst/>
          </a:prstGeom>
        </p:spPr>
        <p:style>
          <a:lnRef idx="3">
            <a:schemeClr val="dk1"/>
          </a:lnRef>
          <a:fillRef idx="0">
            <a:schemeClr val="dk1"/>
          </a:fillRef>
          <a:effectRef idx="2">
            <a:schemeClr val="dk1"/>
          </a:effectRef>
          <a:fontRef idx="minor">
            <a:schemeClr val="tx1"/>
          </a:fontRef>
        </p:style>
      </p:cxnSp>
      <p:sp>
        <p:nvSpPr>
          <p:cNvPr id="76" name="Speech Bubble: Rectangle with Corners Rounded 75">
            <a:extLst>
              <a:ext uri="{FF2B5EF4-FFF2-40B4-BE49-F238E27FC236}">
                <a16:creationId xmlns:a16="http://schemas.microsoft.com/office/drawing/2014/main" id="{0E96528F-EE03-ED43-2CDA-A694E39E0356}"/>
              </a:ext>
            </a:extLst>
          </p:cNvPr>
          <p:cNvSpPr/>
          <p:nvPr/>
        </p:nvSpPr>
        <p:spPr>
          <a:xfrm>
            <a:off x="1019343" y="4459039"/>
            <a:ext cx="3495507" cy="1144178"/>
          </a:xfrm>
          <a:prstGeom prst="wedgeRoundRectCallout">
            <a:avLst>
              <a:gd name="adj1" fmla="val 9677"/>
              <a:gd name="adj2" fmla="val -24967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0C2F8172-08D4-9820-9294-C41E4E12E080}"/>
              </a:ext>
            </a:extLst>
          </p:cNvPr>
          <p:cNvSpPr>
            <a:spLocks noGrp="1"/>
          </p:cNvSpPr>
          <p:nvPr>
            <p:ph type="title"/>
          </p:nvPr>
        </p:nvSpPr>
        <p:spPr/>
        <p:txBody>
          <a:bodyPr/>
          <a:lstStyle/>
          <a:p>
            <a:r>
              <a:rPr lang="en-IN"/>
              <a:t>if – </a:t>
            </a:r>
            <a:r>
              <a:rPr lang="en-IN" err="1"/>
              <a:t>elif</a:t>
            </a:r>
            <a:r>
              <a:rPr lang="en-IN"/>
              <a:t> – else: Nesting</a:t>
            </a:r>
          </a:p>
        </p:txBody>
      </p:sp>
      <p:grpSp>
        <p:nvGrpSpPr>
          <p:cNvPr id="52" name="Group 51">
            <a:extLst>
              <a:ext uri="{FF2B5EF4-FFF2-40B4-BE49-F238E27FC236}">
                <a16:creationId xmlns:a16="http://schemas.microsoft.com/office/drawing/2014/main" id="{418EDEDB-B79D-EEA8-73F7-79936F433CE9}"/>
              </a:ext>
            </a:extLst>
          </p:cNvPr>
          <p:cNvGrpSpPr/>
          <p:nvPr/>
        </p:nvGrpSpPr>
        <p:grpSpPr>
          <a:xfrm>
            <a:off x="83891" y="3171166"/>
            <a:ext cx="4322105" cy="3346046"/>
            <a:chOff x="180654" y="1748198"/>
            <a:chExt cx="4322105" cy="3346046"/>
          </a:xfrm>
        </p:grpSpPr>
        <p:sp>
          <p:nvSpPr>
            <p:cNvPr id="29" name="Flowchart: Process 28">
              <a:extLst>
                <a:ext uri="{FF2B5EF4-FFF2-40B4-BE49-F238E27FC236}">
                  <a16:creationId xmlns:a16="http://schemas.microsoft.com/office/drawing/2014/main" id="{87C9EA71-3B21-B41C-5814-B9B4212B45ED}"/>
                </a:ext>
              </a:extLst>
            </p:cNvPr>
            <p:cNvSpPr/>
            <p:nvPr/>
          </p:nvSpPr>
          <p:spPr>
            <a:xfrm>
              <a:off x="1219491" y="174819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Process 29">
              <a:extLst>
                <a:ext uri="{FF2B5EF4-FFF2-40B4-BE49-F238E27FC236}">
                  <a16:creationId xmlns:a16="http://schemas.microsoft.com/office/drawing/2014/main" id="{BC5AFAB7-39FC-1B53-C80D-9F11314F430E}"/>
                </a:ext>
              </a:extLst>
            </p:cNvPr>
            <p:cNvSpPr/>
            <p:nvPr/>
          </p:nvSpPr>
          <p:spPr>
            <a:xfrm>
              <a:off x="180654" y="274420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Process 31">
              <a:extLst>
                <a:ext uri="{FF2B5EF4-FFF2-40B4-BE49-F238E27FC236}">
                  <a16:creationId xmlns:a16="http://schemas.microsoft.com/office/drawing/2014/main" id="{5AE048A3-BFEA-D243-A3C5-D237619573B2}"/>
                </a:ext>
              </a:extLst>
            </p:cNvPr>
            <p:cNvSpPr/>
            <p:nvPr/>
          </p:nvSpPr>
          <p:spPr>
            <a:xfrm>
              <a:off x="1219491" y="485196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Arrow Connector 32">
              <a:extLst>
                <a:ext uri="{FF2B5EF4-FFF2-40B4-BE49-F238E27FC236}">
                  <a16:creationId xmlns:a16="http://schemas.microsoft.com/office/drawing/2014/main" id="{5B6BE8A1-69C1-1FDC-4D27-634557383D29}"/>
                </a:ext>
              </a:extLst>
            </p:cNvPr>
            <p:cNvCxnSpPr>
              <a:cxnSpLocks/>
              <a:stCxn id="29" idx="2"/>
              <a:endCxn id="37" idx="0"/>
            </p:cNvCxnSpPr>
            <p:nvPr/>
          </p:nvCxnSpPr>
          <p:spPr>
            <a:xfrm flipH="1">
              <a:off x="1937948" y="1990476"/>
              <a:ext cx="1" cy="224014"/>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37" name="Flowchart: Decision 36">
              <a:extLst>
                <a:ext uri="{FF2B5EF4-FFF2-40B4-BE49-F238E27FC236}">
                  <a16:creationId xmlns:a16="http://schemas.microsoft.com/office/drawing/2014/main" id="{4F7120BB-AC6D-6002-D2DC-383522672307}"/>
                </a:ext>
              </a:extLst>
            </p:cNvPr>
            <p:cNvSpPr/>
            <p:nvPr/>
          </p:nvSpPr>
          <p:spPr>
            <a:xfrm>
              <a:off x="1480748" y="2214490"/>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57" name="Connector: Elbow 56">
              <a:extLst>
                <a:ext uri="{FF2B5EF4-FFF2-40B4-BE49-F238E27FC236}">
                  <a16:creationId xmlns:a16="http://schemas.microsoft.com/office/drawing/2014/main" id="{91C6E549-445A-0F58-EB4A-AB3DFECF2B30}"/>
                </a:ext>
              </a:extLst>
            </p:cNvPr>
            <p:cNvCxnSpPr>
              <a:stCxn id="37" idx="1"/>
              <a:endCxn id="30" idx="0"/>
            </p:cNvCxnSpPr>
            <p:nvPr/>
          </p:nvCxnSpPr>
          <p:spPr>
            <a:xfrm rot="10800000" flipV="1">
              <a:off x="899112" y="2520814"/>
              <a:ext cx="581636" cy="223388"/>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12ACCB95-AA1F-6557-A34E-8516CB4F48AB}"/>
                </a:ext>
              </a:extLst>
            </p:cNvPr>
            <p:cNvCxnSpPr>
              <a:cxnSpLocks/>
              <a:stCxn id="37" idx="3"/>
              <a:endCxn id="15" idx="0"/>
            </p:cNvCxnSpPr>
            <p:nvPr/>
          </p:nvCxnSpPr>
          <p:spPr>
            <a:xfrm>
              <a:off x="2395148" y="2520814"/>
              <a:ext cx="398818" cy="516953"/>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F117161C-3E20-6E22-47A0-A0DCCCEC1CA6}"/>
                </a:ext>
              </a:extLst>
            </p:cNvPr>
            <p:cNvCxnSpPr>
              <a:cxnSpLocks/>
              <a:stCxn id="30" idx="2"/>
              <a:endCxn id="32" idx="0"/>
            </p:cNvCxnSpPr>
            <p:nvPr/>
          </p:nvCxnSpPr>
          <p:spPr>
            <a:xfrm rot="16200000" flipH="1">
              <a:off x="485787" y="3399804"/>
              <a:ext cx="1865486" cy="1038837"/>
            </a:xfrm>
            <a:prstGeom prst="bentConnector3">
              <a:avLst>
                <a:gd name="adj1" fmla="val 75189"/>
              </a:avLst>
            </a:prstGeom>
            <a:ln>
              <a:tailEnd type="stealth" w="lg" len="lg"/>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C4019D01-5C88-E78D-5192-698A8F6483A9}"/>
                </a:ext>
              </a:extLst>
            </p:cNvPr>
            <p:cNvSpPr txBox="1"/>
            <p:nvPr/>
          </p:nvSpPr>
          <p:spPr>
            <a:xfrm>
              <a:off x="1124931" y="2150856"/>
              <a:ext cx="492636" cy="369332"/>
            </a:xfrm>
            <a:prstGeom prst="rect">
              <a:avLst/>
            </a:prstGeom>
            <a:noFill/>
          </p:spPr>
          <p:txBody>
            <a:bodyPr wrap="square">
              <a:spAutoFit/>
            </a:bodyPr>
            <a:lstStyle/>
            <a:p>
              <a:pPr algn="ctr"/>
              <a:r>
                <a:rPr lang="en-IN" sz="1800"/>
                <a:t>Yes</a:t>
              </a:r>
              <a:endParaRPr lang="en-IN" sz="1000"/>
            </a:p>
          </p:txBody>
        </p:sp>
        <p:sp>
          <p:nvSpPr>
            <p:cNvPr id="72" name="TextBox 71">
              <a:extLst>
                <a:ext uri="{FF2B5EF4-FFF2-40B4-BE49-F238E27FC236}">
                  <a16:creationId xmlns:a16="http://schemas.microsoft.com/office/drawing/2014/main" id="{79815D7C-0723-0F72-5C2C-01447FE0EE0F}"/>
                </a:ext>
              </a:extLst>
            </p:cNvPr>
            <p:cNvSpPr txBox="1"/>
            <p:nvPr/>
          </p:nvSpPr>
          <p:spPr>
            <a:xfrm>
              <a:off x="2204047" y="2150856"/>
              <a:ext cx="492636" cy="369332"/>
            </a:xfrm>
            <a:prstGeom prst="rect">
              <a:avLst/>
            </a:prstGeom>
            <a:noFill/>
          </p:spPr>
          <p:txBody>
            <a:bodyPr wrap="square">
              <a:spAutoFit/>
            </a:bodyPr>
            <a:lstStyle/>
            <a:p>
              <a:pPr algn="ctr"/>
              <a:r>
                <a:rPr lang="en-IN" sz="1800"/>
                <a:t>No</a:t>
              </a:r>
              <a:endParaRPr lang="en-IN" sz="1000"/>
            </a:p>
          </p:txBody>
        </p:sp>
        <p:sp>
          <p:nvSpPr>
            <p:cNvPr id="6" name="Flowchart: Process 5">
              <a:extLst>
                <a:ext uri="{FF2B5EF4-FFF2-40B4-BE49-F238E27FC236}">
                  <a16:creationId xmlns:a16="http://schemas.microsoft.com/office/drawing/2014/main" id="{7894C33C-0AB1-E815-657E-1F9F2A8DBA67}"/>
                </a:ext>
              </a:extLst>
            </p:cNvPr>
            <p:cNvSpPr/>
            <p:nvPr/>
          </p:nvSpPr>
          <p:spPr>
            <a:xfrm>
              <a:off x="1219491" y="3686325"/>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9D540504-AEB3-841E-2C7D-2777BDD393A1}"/>
                </a:ext>
              </a:extLst>
            </p:cNvPr>
            <p:cNvSpPr/>
            <p:nvPr/>
          </p:nvSpPr>
          <p:spPr>
            <a:xfrm>
              <a:off x="3065844" y="368495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Decision 14">
              <a:extLst>
                <a:ext uri="{FF2B5EF4-FFF2-40B4-BE49-F238E27FC236}">
                  <a16:creationId xmlns:a16="http://schemas.microsoft.com/office/drawing/2014/main" id="{97A4E36D-950D-F0A1-822C-FF3EA3CB0041}"/>
                </a:ext>
              </a:extLst>
            </p:cNvPr>
            <p:cNvSpPr/>
            <p:nvPr/>
          </p:nvSpPr>
          <p:spPr>
            <a:xfrm>
              <a:off x="2336766" y="3037767"/>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17" name="Connector: Elbow 16">
              <a:extLst>
                <a:ext uri="{FF2B5EF4-FFF2-40B4-BE49-F238E27FC236}">
                  <a16:creationId xmlns:a16="http://schemas.microsoft.com/office/drawing/2014/main" id="{9986CDC9-9910-10CF-DE12-117F83653CAD}"/>
                </a:ext>
              </a:extLst>
            </p:cNvPr>
            <p:cNvCxnSpPr>
              <a:stCxn id="15" idx="1"/>
              <a:endCxn id="6" idx="0"/>
            </p:cNvCxnSpPr>
            <p:nvPr/>
          </p:nvCxnSpPr>
          <p:spPr>
            <a:xfrm rot="10800000" flipV="1">
              <a:off x="1937950" y="3344091"/>
              <a:ext cx="398817" cy="342234"/>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8" name="Connector: Elbow 17">
              <a:extLst>
                <a:ext uri="{FF2B5EF4-FFF2-40B4-BE49-F238E27FC236}">
                  <a16:creationId xmlns:a16="http://schemas.microsoft.com/office/drawing/2014/main" id="{88BF29B2-AF4B-3439-EC9F-2FA883602302}"/>
                </a:ext>
              </a:extLst>
            </p:cNvPr>
            <p:cNvCxnSpPr>
              <a:cxnSpLocks/>
              <a:stCxn id="15" idx="3"/>
              <a:endCxn id="7" idx="0"/>
            </p:cNvCxnSpPr>
            <p:nvPr/>
          </p:nvCxnSpPr>
          <p:spPr>
            <a:xfrm>
              <a:off x="3251166" y="3344091"/>
              <a:ext cx="533136" cy="340865"/>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8336EC58-21ED-2C66-2E3B-0F541BFD8F7B}"/>
                </a:ext>
              </a:extLst>
            </p:cNvPr>
            <p:cNvCxnSpPr>
              <a:cxnSpLocks/>
              <a:stCxn id="6" idx="2"/>
              <a:endCxn id="32" idx="0"/>
            </p:cNvCxnSpPr>
            <p:nvPr/>
          </p:nvCxnSpPr>
          <p:spPr>
            <a:xfrm rot="5400000">
              <a:off x="1476268" y="4390284"/>
              <a:ext cx="923363" cy="12700"/>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20" name="Connector: Elbow 19">
              <a:extLst>
                <a:ext uri="{FF2B5EF4-FFF2-40B4-BE49-F238E27FC236}">
                  <a16:creationId xmlns:a16="http://schemas.microsoft.com/office/drawing/2014/main" id="{4084C961-0D0E-0C29-FC4F-C0158F0B0460}"/>
                </a:ext>
              </a:extLst>
            </p:cNvPr>
            <p:cNvCxnSpPr>
              <a:cxnSpLocks/>
              <a:stCxn id="7" idx="2"/>
              <a:endCxn id="32" idx="0"/>
            </p:cNvCxnSpPr>
            <p:nvPr/>
          </p:nvCxnSpPr>
          <p:spPr>
            <a:xfrm rot="5400000">
              <a:off x="2398760" y="3466424"/>
              <a:ext cx="924732" cy="1846353"/>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5F223FFD-822F-91BD-EDBA-22201F35E290}"/>
                </a:ext>
              </a:extLst>
            </p:cNvPr>
            <p:cNvSpPr txBox="1"/>
            <p:nvPr/>
          </p:nvSpPr>
          <p:spPr>
            <a:xfrm>
              <a:off x="1886185" y="3000346"/>
              <a:ext cx="492636" cy="369332"/>
            </a:xfrm>
            <a:prstGeom prst="rect">
              <a:avLst/>
            </a:prstGeom>
            <a:noFill/>
          </p:spPr>
          <p:txBody>
            <a:bodyPr wrap="square">
              <a:spAutoFit/>
            </a:bodyPr>
            <a:lstStyle/>
            <a:p>
              <a:pPr algn="ctr"/>
              <a:r>
                <a:rPr lang="en-IN" sz="1800"/>
                <a:t>Yes</a:t>
              </a:r>
              <a:endParaRPr lang="en-IN" sz="1000"/>
            </a:p>
          </p:txBody>
        </p:sp>
        <p:sp>
          <p:nvSpPr>
            <p:cNvPr id="22" name="TextBox 21">
              <a:extLst>
                <a:ext uri="{FF2B5EF4-FFF2-40B4-BE49-F238E27FC236}">
                  <a16:creationId xmlns:a16="http://schemas.microsoft.com/office/drawing/2014/main" id="{262F95FD-807E-6902-BAFF-D0103088AA67}"/>
                </a:ext>
              </a:extLst>
            </p:cNvPr>
            <p:cNvSpPr txBox="1"/>
            <p:nvPr/>
          </p:nvSpPr>
          <p:spPr>
            <a:xfrm>
              <a:off x="3095363" y="3000346"/>
              <a:ext cx="492636" cy="369332"/>
            </a:xfrm>
            <a:prstGeom prst="rect">
              <a:avLst/>
            </a:prstGeom>
            <a:noFill/>
          </p:spPr>
          <p:txBody>
            <a:bodyPr wrap="square">
              <a:spAutoFit/>
            </a:bodyPr>
            <a:lstStyle/>
            <a:p>
              <a:pPr algn="ctr"/>
              <a:r>
                <a:rPr lang="en-IN" sz="1800"/>
                <a:t>No</a:t>
              </a:r>
              <a:endParaRPr lang="en-IN" sz="1000"/>
            </a:p>
          </p:txBody>
        </p:sp>
      </p:grpSp>
      <p:grpSp>
        <p:nvGrpSpPr>
          <p:cNvPr id="53" name="Group 52">
            <a:extLst>
              <a:ext uri="{FF2B5EF4-FFF2-40B4-BE49-F238E27FC236}">
                <a16:creationId xmlns:a16="http://schemas.microsoft.com/office/drawing/2014/main" id="{E5B203FA-2055-CB6D-9070-FF2BACEA9432}"/>
              </a:ext>
            </a:extLst>
          </p:cNvPr>
          <p:cNvGrpSpPr/>
          <p:nvPr/>
        </p:nvGrpSpPr>
        <p:grpSpPr>
          <a:xfrm>
            <a:off x="301231" y="1099440"/>
            <a:ext cx="2994776" cy="1614004"/>
            <a:chOff x="2436229" y="1928978"/>
            <a:chExt cx="2994776" cy="1614004"/>
          </a:xfrm>
        </p:grpSpPr>
        <p:sp>
          <p:nvSpPr>
            <p:cNvPr id="54" name="Flowchart: Process 53">
              <a:extLst>
                <a:ext uri="{FF2B5EF4-FFF2-40B4-BE49-F238E27FC236}">
                  <a16:creationId xmlns:a16="http://schemas.microsoft.com/office/drawing/2014/main" id="{81B5F1A6-97F8-B909-0478-5EB77D279964}"/>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Process 54">
              <a:extLst>
                <a:ext uri="{FF2B5EF4-FFF2-40B4-BE49-F238E27FC236}">
                  <a16:creationId xmlns:a16="http://schemas.microsoft.com/office/drawing/2014/main" id="{C9B1F08E-9BCA-821C-2573-25B20A6937F0}"/>
                </a:ext>
              </a:extLst>
            </p:cNvPr>
            <p:cNvSpPr/>
            <p:nvPr/>
          </p:nvSpPr>
          <p:spPr>
            <a:xfrm>
              <a:off x="2436229" y="2782107"/>
              <a:ext cx="1044000"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Process 55">
              <a:extLst>
                <a:ext uri="{FF2B5EF4-FFF2-40B4-BE49-F238E27FC236}">
                  <a16:creationId xmlns:a16="http://schemas.microsoft.com/office/drawing/2014/main" id="{FC85E378-99E8-070C-56B7-7ECDBEDCB06B}"/>
                </a:ext>
              </a:extLst>
            </p:cNvPr>
            <p:cNvSpPr/>
            <p:nvPr/>
          </p:nvSpPr>
          <p:spPr>
            <a:xfrm>
              <a:off x="4387005" y="2782107"/>
              <a:ext cx="1044000"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lowchart: Process 58">
              <a:extLst>
                <a:ext uri="{FF2B5EF4-FFF2-40B4-BE49-F238E27FC236}">
                  <a16:creationId xmlns:a16="http://schemas.microsoft.com/office/drawing/2014/main" id="{F9366011-5D19-6B73-77D6-B6839B80463C}"/>
                </a:ext>
              </a:extLst>
            </p:cNvPr>
            <p:cNvSpPr/>
            <p:nvPr/>
          </p:nvSpPr>
          <p:spPr>
            <a:xfrm>
              <a:off x="3245923" y="33007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0" name="Straight Arrow Connector 59">
              <a:extLst>
                <a:ext uri="{FF2B5EF4-FFF2-40B4-BE49-F238E27FC236}">
                  <a16:creationId xmlns:a16="http://schemas.microsoft.com/office/drawing/2014/main" id="{EE3EC894-6D8E-5C42-FC95-8DA1BC4CD13E}"/>
                </a:ext>
              </a:extLst>
            </p:cNvPr>
            <p:cNvCxnSpPr>
              <a:cxnSpLocks/>
              <a:stCxn id="54" idx="2"/>
              <a:endCxn id="63" idx="0"/>
            </p:cNvCxnSpPr>
            <p:nvPr/>
          </p:nvCxnSpPr>
          <p:spPr>
            <a:xfrm flipH="1">
              <a:off x="3964380" y="2171256"/>
              <a:ext cx="1" cy="166864"/>
            </a:xfrm>
            <a:prstGeom prst="straightConnector1">
              <a:avLst/>
            </a:prstGeom>
            <a:ln>
              <a:tailEnd type="stealth" w="lg" len="med"/>
            </a:ln>
          </p:spPr>
          <p:style>
            <a:lnRef idx="3">
              <a:schemeClr val="dk1"/>
            </a:lnRef>
            <a:fillRef idx="0">
              <a:schemeClr val="dk1"/>
            </a:fillRef>
            <a:effectRef idx="2">
              <a:schemeClr val="dk1"/>
            </a:effectRef>
            <a:fontRef idx="minor">
              <a:schemeClr val="tx1"/>
            </a:fontRef>
          </p:style>
        </p:cxnSp>
        <p:sp>
          <p:nvSpPr>
            <p:cNvPr id="63" name="Flowchart: Decision 62">
              <a:extLst>
                <a:ext uri="{FF2B5EF4-FFF2-40B4-BE49-F238E27FC236}">
                  <a16:creationId xmlns:a16="http://schemas.microsoft.com/office/drawing/2014/main" id="{4115AB81-BBB7-FE06-9F66-494F9C2F4FC3}"/>
                </a:ext>
              </a:extLst>
            </p:cNvPr>
            <p:cNvSpPr/>
            <p:nvPr/>
          </p:nvSpPr>
          <p:spPr>
            <a:xfrm>
              <a:off x="3507180" y="2338120"/>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64" name="Connector: Elbow 63">
              <a:extLst>
                <a:ext uri="{FF2B5EF4-FFF2-40B4-BE49-F238E27FC236}">
                  <a16:creationId xmlns:a16="http://schemas.microsoft.com/office/drawing/2014/main" id="{1415F399-9A87-898C-320C-55578B32CFD8}"/>
                </a:ext>
              </a:extLst>
            </p:cNvPr>
            <p:cNvCxnSpPr>
              <a:stCxn id="63" idx="1"/>
              <a:endCxn id="55" idx="0"/>
            </p:cNvCxnSpPr>
            <p:nvPr/>
          </p:nvCxnSpPr>
          <p:spPr>
            <a:xfrm rot="10800000" flipV="1">
              <a:off x="2958230" y="2644443"/>
              <a:ext cx="548951" cy="137663"/>
            </a:xfrm>
            <a:prstGeom prst="bentConnector2">
              <a:avLst/>
            </a:prstGeom>
            <a:ln>
              <a:tailEnd type="stealth" w="lg" len="med"/>
            </a:ln>
          </p:spPr>
          <p:style>
            <a:lnRef idx="3">
              <a:schemeClr val="dk1"/>
            </a:lnRef>
            <a:fillRef idx="0">
              <a:schemeClr val="dk1"/>
            </a:fillRef>
            <a:effectRef idx="2">
              <a:schemeClr val="dk1"/>
            </a:effectRef>
            <a:fontRef idx="minor">
              <a:schemeClr val="tx1"/>
            </a:fontRef>
          </p:style>
        </p:cxnSp>
        <p:cxnSp>
          <p:nvCxnSpPr>
            <p:cNvPr id="66" name="Connector: Elbow 65">
              <a:extLst>
                <a:ext uri="{FF2B5EF4-FFF2-40B4-BE49-F238E27FC236}">
                  <a16:creationId xmlns:a16="http://schemas.microsoft.com/office/drawing/2014/main" id="{EA6D7E91-7222-D1EA-0E50-19A36230DC85}"/>
                </a:ext>
              </a:extLst>
            </p:cNvPr>
            <p:cNvCxnSpPr>
              <a:cxnSpLocks/>
              <a:stCxn id="63" idx="3"/>
              <a:endCxn id="56" idx="0"/>
            </p:cNvCxnSpPr>
            <p:nvPr/>
          </p:nvCxnSpPr>
          <p:spPr>
            <a:xfrm>
              <a:off x="4421580" y="2644444"/>
              <a:ext cx="487425" cy="137663"/>
            </a:xfrm>
            <a:prstGeom prst="bentConnector2">
              <a:avLst/>
            </a:prstGeom>
            <a:ln>
              <a:tailEnd type="stealth" w="lg" len="med"/>
            </a:ln>
          </p:spPr>
          <p:style>
            <a:lnRef idx="3">
              <a:schemeClr val="dk1"/>
            </a:lnRef>
            <a:fillRef idx="0">
              <a:schemeClr val="dk1"/>
            </a:fillRef>
            <a:effectRef idx="2">
              <a:schemeClr val="dk1"/>
            </a:effectRef>
            <a:fontRef idx="minor">
              <a:schemeClr val="tx1"/>
            </a:fontRef>
          </p:style>
        </p:cxnSp>
        <p:cxnSp>
          <p:nvCxnSpPr>
            <p:cNvPr id="67" name="Connector: Elbow 66">
              <a:extLst>
                <a:ext uri="{FF2B5EF4-FFF2-40B4-BE49-F238E27FC236}">
                  <a16:creationId xmlns:a16="http://schemas.microsoft.com/office/drawing/2014/main" id="{E19EE5E9-B207-62BD-6107-AEE53D0D6053}"/>
                </a:ext>
              </a:extLst>
            </p:cNvPr>
            <p:cNvCxnSpPr>
              <a:cxnSpLocks/>
              <a:stCxn id="55" idx="2"/>
              <a:endCxn id="59" idx="0"/>
            </p:cNvCxnSpPr>
            <p:nvPr/>
          </p:nvCxnSpPr>
          <p:spPr>
            <a:xfrm rot="16200000" flipH="1">
              <a:off x="3323146" y="2659468"/>
              <a:ext cx="276319" cy="1006152"/>
            </a:xfrm>
            <a:prstGeom prst="bentConnector3">
              <a:avLst>
                <a:gd name="adj1" fmla="val 32765"/>
              </a:avLst>
            </a:prstGeom>
            <a:ln>
              <a:tailEnd type="stealth" w="lg" len="med"/>
            </a:ln>
          </p:spPr>
          <p:style>
            <a:lnRef idx="3">
              <a:schemeClr val="dk1"/>
            </a:lnRef>
            <a:fillRef idx="0">
              <a:schemeClr val="dk1"/>
            </a:fillRef>
            <a:effectRef idx="2">
              <a:schemeClr val="dk1"/>
            </a:effectRef>
            <a:fontRef idx="minor">
              <a:schemeClr val="tx1"/>
            </a:fontRef>
          </p:style>
        </p:cxnSp>
        <p:cxnSp>
          <p:nvCxnSpPr>
            <p:cNvPr id="68" name="Connector: Elbow 67">
              <a:extLst>
                <a:ext uri="{FF2B5EF4-FFF2-40B4-BE49-F238E27FC236}">
                  <a16:creationId xmlns:a16="http://schemas.microsoft.com/office/drawing/2014/main" id="{5F093095-E1F7-BF75-95BC-735A7EFE54A9}"/>
                </a:ext>
              </a:extLst>
            </p:cNvPr>
            <p:cNvCxnSpPr>
              <a:cxnSpLocks/>
              <a:stCxn id="56" idx="2"/>
              <a:endCxn id="59" idx="0"/>
            </p:cNvCxnSpPr>
            <p:nvPr/>
          </p:nvCxnSpPr>
          <p:spPr>
            <a:xfrm rot="5400000">
              <a:off x="4298534" y="2690232"/>
              <a:ext cx="276319" cy="944624"/>
            </a:xfrm>
            <a:prstGeom prst="bentConnector3">
              <a:avLst>
                <a:gd name="adj1" fmla="val 32765"/>
              </a:avLst>
            </a:prstGeom>
            <a:ln>
              <a:tailEnd type="stealth" w="lg" len="med"/>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846A7524-96CE-F740-7C80-CBF8FEE34CD8}"/>
                </a:ext>
              </a:extLst>
            </p:cNvPr>
            <p:cNvSpPr txBox="1"/>
            <p:nvPr/>
          </p:nvSpPr>
          <p:spPr>
            <a:xfrm>
              <a:off x="3142381" y="2331636"/>
              <a:ext cx="492636" cy="369332"/>
            </a:xfrm>
            <a:prstGeom prst="rect">
              <a:avLst/>
            </a:prstGeom>
            <a:noFill/>
          </p:spPr>
          <p:txBody>
            <a:bodyPr wrap="square">
              <a:spAutoFit/>
            </a:bodyPr>
            <a:lstStyle/>
            <a:p>
              <a:pPr algn="ctr"/>
              <a:r>
                <a:rPr lang="en-IN" sz="1800"/>
                <a:t>Yes</a:t>
              </a:r>
              <a:endParaRPr lang="en-IN" sz="1000"/>
            </a:p>
          </p:txBody>
        </p:sp>
        <p:sp>
          <p:nvSpPr>
            <p:cNvPr id="70" name="TextBox 69">
              <a:extLst>
                <a:ext uri="{FF2B5EF4-FFF2-40B4-BE49-F238E27FC236}">
                  <a16:creationId xmlns:a16="http://schemas.microsoft.com/office/drawing/2014/main" id="{E958366B-9757-9DB5-B400-FDD3B9BFEF88}"/>
                </a:ext>
              </a:extLst>
            </p:cNvPr>
            <p:cNvSpPr txBox="1"/>
            <p:nvPr/>
          </p:nvSpPr>
          <p:spPr>
            <a:xfrm>
              <a:off x="4288172" y="2331636"/>
              <a:ext cx="492636" cy="369332"/>
            </a:xfrm>
            <a:prstGeom prst="rect">
              <a:avLst/>
            </a:prstGeom>
            <a:noFill/>
          </p:spPr>
          <p:txBody>
            <a:bodyPr wrap="square">
              <a:spAutoFit/>
            </a:bodyPr>
            <a:lstStyle/>
            <a:p>
              <a:pPr algn="ctr"/>
              <a:r>
                <a:rPr lang="en-IN" sz="1800"/>
                <a:t>No</a:t>
              </a:r>
              <a:endParaRPr lang="en-IN" sz="1000"/>
            </a:p>
          </p:txBody>
        </p:sp>
      </p:grpSp>
      <p:sp>
        <p:nvSpPr>
          <p:cNvPr id="102" name="TextBox 101">
            <a:extLst>
              <a:ext uri="{FF2B5EF4-FFF2-40B4-BE49-F238E27FC236}">
                <a16:creationId xmlns:a16="http://schemas.microsoft.com/office/drawing/2014/main" id="{F4798861-7AE9-0BED-709A-F30B36799816}"/>
              </a:ext>
            </a:extLst>
          </p:cNvPr>
          <p:cNvSpPr txBox="1"/>
          <p:nvPr/>
        </p:nvSpPr>
        <p:spPr>
          <a:xfrm>
            <a:off x="6100375" y="1739309"/>
            <a:ext cx="2893154" cy="369332"/>
          </a:xfrm>
          <a:prstGeom prst="rect">
            <a:avLst/>
          </a:prstGeom>
          <a:noFill/>
        </p:spPr>
        <p:txBody>
          <a:bodyPr wrap="square">
            <a:spAutoFit/>
          </a:bodyPr>
          <a:lstStyle/>
          <a:p>
            <a:r>
              <a:rPr lang="en-IN" sz="1800">
                <a:sym typeface="Wingdings" panose="05000000000000000000" pitchFamily="2" charset="2"/>
              </a:rPr>
              <a:t> A simple If-else construct</a:t>
            </a:r>
            <a:endParaRPr lang="en-IN" sz="1000"/>
          </a:p>
        </p:txBody>
      </p:sp>
      <p:pic>
        <p:nvPicPr>
          <p:cNvPr id="3" name="Graphic 2">
            <a:extLst>
              <a:ext uri="{FF2B5EF4-FFF2-40B4-BE49-F238E27FC236}">
                <a16:creationId xmlns:a16="http://schemas.microsoft.com/office/drawing/2014/main" id="{F245FF5B-D729-BD33-D990-FDBEDA2603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9864" y="1028589"/>
            <a:ext cx="2476742" cy="1968853"/>
          </a:xfrm>
          <a:prstGeom prst="rect">
            <a:avLst/>
          </a:prstGeom>
        </p:spPr>
      </p:pic>
      <p:grpSp>
        <p:nvGrpSpPr>
          <p:cNvPr id="5" name="Group 4">
            <a:extLst>
              <a:ext uri="{FF2B5EF4-FFF2-40B4-BE49-F238E27FC236}">
                <a16:creationId xmlns:a16="http://schemas.microsoft.com/office/drawing/2014/main" id="{3DE092D5-B881-0341-62A2-8499791A7F05}"/>
              </a:ext>
            </a:extLst>
          </p:cNvPr>
          <p:cNvGrpSpPr/>
          <p:nvPr/>
        </p:nvGrpSpPr>
        <p:grpSpPr>
          <a:xfrm>
            <a:off x="5092459" y="3032049"/>
            <a:ext cx="3796407" cy="3693575"/>
            <a:chOff x="5092459" y="3032049"/>
            <a:chExt cx="3796407" cy="3693575"/>
          </a:xfrm>
        </p:grpSpPr>
        <p:sp>
          <p:nvSpPr>
            <p:cNvPr id="8" name="Rectangle 1">
              <a:extLst>
                <a:ext uri="{FF2B5EF4-FFF2-40B4-BE49-F238E27FC236}">
                  <a16:creationId xmlns:a16="http://schemas.microsoft.com/office/drawing/2014/main" id="{DEA93ED0-9F9C-7865-9E7F-2E6CCA28F6D7}"/>
                </a:ext>
              </a:extLst>
            </p:cNvPr>
            <p:cNvSpPr>
              <a:spLocks noChangeArrowheads="1"/>
            </p:cNvSpPr>
            <p:nvPr/>
          </p:nvSpPr>
          <p:spPr bwMode="auto">
            <a:xfrm>
              <a:off x="5905591" y="3032049"/>
              <a:ext cx="2669456" cy="369357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 = int(input("x"))</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print(x)</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if x &gt; 5: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print("x &gt; 5")</a:t>
              </a:r>
            </a:p>
            <a:p>
              <a:pPr marL="0" marR="0" lvl="0" indent="0" algn="l" defTabSz="914400" rtl="0" eaLnBrk="1" fontAlgn="base" latinLnBrk="0" hangingPunct="1">
                <a:lnSpc>
                  <a:spcPct val="150000"/>
                </a:lnSpc>
                <a:spcBef>
                  <a:spcPct val="0"/>
                </a:spcBef>
                <a:spcAft>
                  <a:spcPct val="0"/>
                </a:spcAft>
                <a:buClrTx/>
                <a:buSzTx/>
                <a:buFontTx/>
                <a:buNone/>
                <a:tabLst/>
              </a:pPr>
              <a:r>
                <a:rPr lang="en-US" altLang="en-US" err="1">
                  <a:solidFill>
                    <a:srgbClr val="101094"/>
                  </a:solidFill>
                  <a:latin typeface="Consolas" pitchFamily="49" charset="0"/>
                  <a:cs typeface="Arial" pitchFamily="34" charset="0"/>
                </a:rPr>
                <a:t>elif</a:t>
              </a:r>
              <a:r>
                <a:rPr lang="en-US" altLang="en-US">
                  <a:solidFill>
                    <a:srgbClr val="101094"/>
                  </a:solidFill>
                  <a:latin typeface="Consolas" pitchFamily="49" charset="0"/>
                  <a:cs typeface="Arial" pitchFamily="34" charset="0"/>
                </a:rPr>
                <a:t> x &lt; 5:</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print("x &lt; 5")</a:t>
              </a:r>
            </a:p>
            <a:p>
              <a:pPr marL="0" marR="0" lvl="0" indent="0" algn="l" defTabSz="914400" rtl="0" eaLnBrk="1" fontAlgn="base" latinLnBrk="0" hangingPunct="1">
                <a:lnSpc>
                  <a:spcPct val="150000"/>
                </a:lnSpc>
                <a:spcBef>
                  <a:spcPct val="0"/>
                </a:spcBef>
                <a:spcAft>
                  <a:spcPct val="0"/>
                </a:spcAft>
                <a:buClrTx/>
                <a:buSzTx/>
                <a:buFontTx/>
                <a:buNone/>
                <a:tabLst/>
              </a:pPr>
              <a:r>
                <a:rPr lang="en-US" altLang="en-US">
                  <a:solidFill>
                    <a:srgbClr val="101094"/>
                  </a:solidFill>
                  <a:latin typeface="Consolas" pitchFamily="49" charset="0"/>
                  <a:cs typeface="Arial" pitchFamily="34" charset="0"/>
                </a:rPr>
                <a:t>Else:</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  print("x = 5")</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0" name="Connector: Elbow 9">
              <a:extLst>
                <a:ext uri="{FF2B5EF4-FFF2-40B4-BE49-F238E27FC236}">
                  <a16:creationId xmlns:a16="http://schemas.microsoft.com/office/drawing/2014/main" id="{0D09E42B-2A6A-D333-3E9B-2D5DCB70B762}"/>
                </a:ext>
              </a:extLst>
            </p:cNvPr>
            <p:cNvCxnSpPr>
              <a:cxnSpLocks/>
            </p:cNvCxnSpPr>
            <p:nvPr/>
          </p:nvCxnSpPr>
          <p:spPr>
            <a:xfrm flipH="1">
              <a:off x="7726977" y="4144493"/>
              <a:ext cx="504000" cy="82296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269DF540-6AE5-32D2-8A8B-0D03D7617C82}"/>
                </a:ext>
              </a:extLst>
            </p:cNvPr>
            <p:cNvSpPr txBox="1"/>
            <p:nvPr/>
          </p:nvSpPr>
          <p:spPr>
            <a:xfrm>
              <a:off x="8113957" y="3828929"/>
              <a:ext cx="492636" cy="369332"/>
            </a:xfrm>
            <a:prstGeom prst="rect">
              <a:avLst/>
            </a:prstGeom>
            <a:noFill/>
          </p:spPr>
          <p:txBody>
            <a:bodyPr wrap="square">
              <a:spAutoFit/>
            </a:bodyPr>
            <a:lstStyle/>
            <a:p>
              <a:pPr algn="ctr"/>
              <a:r>
                <a:rPr lang="en-IN" sz="1800"/>
                <a:t>No</a:t>
              </a:r>
              <a:endParaRPr lang="en-IN" sz="1000"/>
            </a:p>
          </p:txBody>
        </p:sp>
        <p:cxnSp>
          <p:nvCxnSpPr>
            <p:cNvPr id="14" name="Connector: Elbow 13">
              <a:extLst>
                <a:ext uri="{FF2B5EF4-FFF2-40B4-BE49-F238E27FC236}">
                  <a16:creationId xmlns:a16="http://schemas.microsoft.com/office/drawing/2014/main" id="{EB3F1FE5-0F2F-CA3A-9B38-363DB10429E3}"/>
                </a:ext>
              </a:extLst>
            </p:cNvPr>
            <p:cNvCxnSpPr>
              <a:cxnSpLocks/>
            </p:cNvCxnSpPr>
            <p:nvPr/>
          </p:nvCxnSpPr>
          <p:spPr>
            <a:xfrm>
              <a:off x="5702486" y="4126965"/>
              <a:ext cx="435476" cy="432000"/>
            </a:xfrm>
            <a:prstGeom prst="bentConnector3">
              <a:avLst>
                <a:gd name="adj1" fmla="val -27360"/>
              </a:avLst>
            </a:prstGeom>
            <a:ln>
              <a:tailEnd type="stealth" w="lg" len="lg"/>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8FA46A49-F112-B5BC-4814-32BD51E3342C}"/>
                </a:ext>
              </a:extLst>
            </p:cNvPr>
            <p:cNvSpPr txBox="1"/>
            <p:nvPr/>
          </p:nvSpPr>
          <p:spPr>
            <a:xfrm>
              <a:off x="5243927" y="3802274"/>
              <a:ext cx="492636" cy="369332"/>
            </a:xfrm>
            <a:prstGeom prst="rect">
              <a:avLst/>
            </a:prstGeom>
            <a:noFill/>
          </p:spPr>
          <p:txBody>
            <a:bodyPr wrap="square">
              <a:spAutoFit/>
            </a:bodyPr>
            <a:lstStyle/>
            <a:p>
              <a:pPr algn="ctr"/>
              <a:r>
                <a:rPr lang="en-IN" sz="1800"/>
                <a:t>Yes</a:t>
              </a:r>
              <a:endParaRPr lang="en-IN" sz="1000"/>
            </a:p>
          </p:txBody>
        </p:sp>
        <p:sp>
          <p:nvSpPr>
            <p:cNvPr id="83" name="TextBox 82">
              <a:extLst>
                <a:ext uri="{FF2B5EF4-FFF2-40B4-BE49-F238E27FC236}">
                  <a16:creationId xmlns:a16="http://schemas.microsoft.com/office/drawing/2014/main" id="{C3EF9A05-F45F-2F83-1B79-BB7B97B88ED9}"/>
                </a:ext>
              </a:extLst>
            </p:cNvPr>
            <p:cNvSpPr txBox="1"/>
            <p:nvPr/>
          </p:nvSpPr>
          <p:spPr>
            <a:xfrm>
              <a:off x="5243927" y="4664771"/>
              <a:ext cx="492636" cy="369332"/>
            </a:xfrm>
            <a:prstGeom prst="rect">
              <a:avLst/>
            </a:prstGeom>
            <a:noFill/>
          </p:spPr>
          <p:txBody>
            <a:bodyPr wrap="square">
              <a:spAutoFit/>
            </a:bodyPr>
            <a:lstStyle/>
            <a:p>
              <a:pPr algn="ctr"/>
              <a:r>
                <a:rPr lang="en-IN" sz="1800"/>
                <a:t>Yes</a:t>
              </a:r>
              <a:endParaRPr lang="en-IN" sz="1000"/>
            </a:p>
          </p:txBody>
        </p:sp>
        <p:cxnSp>
          <p:nvCxnSpPr>
            <p:cNvPr id="82" name="Connector: Elbow 81">
              <a:extLst>
                <a:ext uri="{FF2B5EF4-FFF2-40B4-BE49-F238E27FC236}">
                  <a16:creationId xmlns:a16="http://schemas.microsoft.com/office/drawing/2014/main" id="{62645E9D-8C37-FC21-88DA-A122425AF9A5}"/>
                </a:ext>
              </a:extLst>
            </p:cNvPr>
            <p:cNvCxnSpPr>
              <a:cxnSpLocks/>
            </p:cNvCxnSpPr>
            <p:nvPr/>
          </p:nvCxnSpPr>
          <p:spPr>
            <a:xfrm>
              <a:off x="5702486" y="4954965"/>
              <a:ext cx="435476" cy="432000"/>
            </a:xfrm>
            <a:prstGeom prst="bentConnector3">
              <a:avLst>
                <a:gd name="adj1" fmla="val -2736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84" name="Connector: Elbow 83">
              <a:extLst>
                <a:ext uri="{FF2B5EF4-FFF2-40B4-BE49-F238E27FC236}">
                  <a16:creationId xmlns:a16="http://schemas.microsoft.com/office/drawing/2014/main" id="{AF6AC259-74CE-A839-4A6B-45C73214B16D}"/>
                </a:ext>
              </a:extLst>
            </p:cNvPr>
            <p:cNvCxnSpPr>
              <a:cxnSpLocks/>
            </p:cNvCxnSpPr>
            <p:nvPr/>
          </p:nvCxnSpPr>
          <p:spPr>
            <a:xfrm flipH="1">
              <a:off x="8009250" y="4933410"/>
              <a:ext cx="504000" cy="792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85" name="TextBox 84">
              <a:extLst>
                <a:ext uri="{FF2B5EF4-FFF2-40B4-BE49-F238E27FC236}">
                  <a16:creationId xmlns:a16="http://schemas.microsoft.com/office/drawing/2014/main" id="{694AA7D7-EE22-73C9-ECE4-61EEE5607AEE}"/>
                </a:ext>
              </a:extLst>
            </p:cNvPr>
            <p:cNvSpPr txBox="1"/>
            <p:nvPr/>
          </p:nvSpPr>
          <p:spPr>
            <a:xfrm>
              <a:off x="8396230" y="4620447"/>
              <a:ext cx="492636" cy="369332"/>
            </a:xfrm>
            <a:prstGeom prst="rect">
              <a:avLst/>
            </a:prstGeom>
            <a:noFill/>
          </p:spPr>
          <p:txBody>
            <a:bodyPr wrap="square">
              <a:spAutoFit/>
            </a:bodyPr>
            <a:lstStyle/>
            <a:p>
              <a:pPr algn="ctr"/>
              <a:r>
                <a:rPr lang="en-IN" sz="1800"/>
                <a:t>No</a:t>
              </a:r>
              <a:endParaRPr lang="en-IN" sz="1000"/>
            </a:p>
          </p:txBody>
        </p:sp>
        <p:cxnSp>
          <p:nvCxnSpPr>
            <p:cNvPr id="4" name="Connector: Elbow 3">
              <a:extLst>
                <a:ext uri="{FF2B5EF4-FFF2-40B4-BE49-F238E27FC236}">
                  <a16:creationId xmlns:a16="http://schemas.microsoft.com/office/drawing/2014/main" id="{134545F8-4151-7208-1C95-65BC2CD6D8F0}"/>
                </a:ext>
              </a:extLst>
            </p:cNvPr>
            <p:cNvCxnSpPr>
              <a:cxnSpLocks/>
            </p:cNvCxnSpPr>
            <p:nvPr/>
          </p:nvCxnSpPr>
          <p:spPr>
            <a:xfrm flipV="1">
              <a:off x="5542577" y="4681410"/>
              <a:ext cx="1188720" cy="1920240"/>
            </a:xfrm>
            <a:prstGeom prst="bentConnector4">
              <a:avLst>
                <a:gd name="adj1" fmla="val -39502"/>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2EED0036-4594-05B1-9B87-143B1F5258CA}"/>
                </a:ext>
              </a:extLst>
            </p:cNvPr>
            <p:cNvCxnSpPr>
              <a:cxnSpLocks/>
            </p:cNvCxnSpPr>
            <p:nvPr/>
          </p:nvCxnSpPr>
          <p:spPr>
            <a:xfrm flipH="1" flipV="1">
              <a:off x="5092459" y="5550435"/>
              <a:ext cx="1502305" cy="17207"/>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9DB3C25-2529-FDF1-08D0-FFEC3310A5DE}"/>
                </a:ext>
              </a:extLst>
            </p:cNvPr>
            <p:cNvCxnSpPr>
              <a:cxnSpLocks/>
            </p:cNvCxnSpPr>
            <p:nvPr/>
          </p:nvCxnSpPr>
          <p:spPr>
            <a:xfrm flipH="1" flipV="1">
              <a:off x="5092459" y="6378866"/>
              <a:ext cx="1502305" cy="17207"/>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1787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91D2-1993-6544-03C2-C0D6500B3CE4}"/>
              </a:ext>
            </a:extLst>
          </p:cNvPr>
          <p:cNvSpPr>
            <a:spLocks noGrp="1"/>
          </p:cNvSpPr>
          <p:nvPr>
            <p:ph type="title"/>
          </p:nvPr>
        </p:nvSpPr>
        <p:spPr/>
        <p:txBody>
          <a:bodyPr/>
          <a:lstStyle/>
          <a:p>
            <a:r>
              <a:rPr lang="en-IN"/>
              <a:t>Examples</a:t>
            </a:r>
          </a:p>
        </p:txBody>
      </p:sp>
      <p:sp>
        <p:nvSpPr>
          <p:cNvPr id="4" name="Rectangle 1">
            <a:extLst>
              <a:ext uri="{FF2B5EF4-FFF2-40B4-BE49-F238E27FC236}">
                <a16:creationId xmlns:a16="http://schemas.microsoft.com/office/drawing/2014/main" id="{D222E484-9ED0-3878-B57C-EFBACCB6B803}"/>
              </a:ext>
            </a:extLst>
          </p:cNvPr>
          <p:cNvSpPr>
            <a:spLocks noChangeArrowheads="1"/>
          </p:cNvSpPr>
          <p:nvPr/>
        </p:nvSpPr>
        <p:spPr bwMode="auto">
          <a:xfrm>
            <a:off x="257146" y="1224638"/>
            <a:ext cx="3543330" cy="304698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 = int(input("x"))</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rgbClr val="101094"/>
              </a:solidFill>
              <a:effectLst/>
              <a:latin typeface="Consolas" pitchFamily="49"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if x &lt;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x =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print('Changed to zero')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err="1">
                <a:ln>
                  <a:noFill/>
                </a:ln>
                <a:solidFill>
                  <a:srgbClr val="101094"/>
                </a:solidFill>
                <a:effectLst/>
                <a:latin typeface="Consolas" pitchFamily="49" charset="0"/>
                <a:cs typeface="Arial" pitchFamily="34" charset="0"/>
              </a:rPr>
              <a:t>elif</a:t>
            </a:r>
            <a:r>
              <a:rPr kumimoji="0" lang="en-US" altLang="en-US" b="0" i="0" u="none" strike="noStrike" cap="none" normalizeH="0" baseline="0">
                <a:ln>
                  <a:noFill/>
                </a:ln>
                <a:solidFill>
                  <a:srgbClr val="101094"/>
                </a:solidFill>
                <a:effectLst/>
                <a:latin typeface="Consolas" pitchFamily="49" charset="0"/>
                <a:cs typeface="Arial" pitchFamily="34" charset="0"/>
              </a:rPr>
              <a:t> x ==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print('Zero')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err="1">
                <a:ln>
                  <a:noFill/>
                </a:ln>
                <a:solidFill>
                  <a:srgbClr val="101094"/>
                </a:solidFill>
                <a:effectLst/>
                <a:latin typeface="Consolas" pitchFamily="49" charset="0"/>
                <a:cs typeface="Arial" pitchFamily="34" charset="0"/>
              </a:rPr>
              <a:t>elif</a:t>
            </a:r>
            <a:r>
              <a:rPr kumimoji="0" lang="en-US" altLang="en-US" b="0" i="0" u="none" strike="noStrike" cap="none" normalizeH="0" baseline="0">
                <a:ln>
                  <a:noFill/>
                </a:ln>
                <a:solidFill>
                  <a:srgbClr val="101094"/>
                </a:solidFill>
                <a:effectLst/>
                <a:latin typeface="Consolas" pitchFamily="49" charset="0"/>
                <a:cs typeface="Arial" pitchFamily="34" charset="0"/>
              </a:rPr>
              <a:t> x ==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print('Single')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else: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print('More')</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7" name="TextBox 6">
            <a:extLst>
              <a:ext uri="{FF2B5EF4-FFF2-40B4-BE49-F238E27FC236}">
                <a16:creationId xmlns:a16="http://schemas.microsoft.com/office/drawing/2014/main" id="{2C799442-66AC-43F3-F224-15AFB525EB43}"/>
              </a:ext>
            </a:extLst>
          </p:cNvPr>
          <p:cNvSpPr txBox="1"/>
          <p:nvPr/>
        </p:nvSpPr>
        <p:spPr>
          <a:xfrm>
            <a:off x="4257704" y="1224638"/>
            <a:ext cx="4629150" cy="480131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number = int(input("Number"))</a:t>
            </a:r>
          </a:p>
          <a:p>
            <a:endParaRPr lang="en-IN"/>
          </a:p>
          <a:p>
            <a:r>
              <a:rPr lang="en-IN"/>
              <a:t># outer if statement</a:t>
            </a:r>
          </a:p>
          <a:p>
            <a:r>
              <a:rPr lang="en-IN"/>
              <a:t>if (number &gt;= 0):</a:t>
            </a:r>
          </a:p>
          <a:p>
            <a:r>
              <a:rPr lang="en-IN"/>
              <a:t>    # inner if statement</a:t>
            </a:r>
          </a:p>
          <a:p>
            <a:r>
              <a:rPr lang="en-IN"/>
              <a:t>    if number == 0:</a:t>
            </a:r>
          </a:p>
          <a:p>
            <a:r>
              <a:rPr lang="en-IN"/>
              <a:t>      print('Number is 0')</a:t>
            </a:r>
          </a:p>
          <a:p>
            <a:r>
              <a:rPr lang="en-IN"/>
              <a:t>    </a:t>
            </a:r>
          </a:p>
          <a:p>
            <a:r>
              <a:rPr lang="en-IN"/>
              <a:t>    # inner else statement</a:t>
            </a:r>
          </a:p>
          <a:p>
            <a:r>
              <a:rPr lang="en-IN"/>
              <a:t>    else:</a:t>
            </a:r>
          </a:p>
          <a:p>
            <a:r>
              <a:rPr lang="en-IN"/>
              <a:t>        print('Number is positive')</a:t>
            </a:r>
          </a:p>
          <a:p>
            <a:endParaRPr lang="en-IN"/>
          </a:p>
          <a:p>
            <a:r>
              <a:rPr lang="en-IN"/>
              <a:t># outer else statement</a:t>
            </a:r>
          </a:p>
          <a:p>
            <a:r>
              <a:rPr lang="en-IN"/>
              <a:t>else:</a:t>
            </a:r>
          </a:p>
          <a:p>
            <a:r>
              <a:rPr lang="en-IN"/>
              <a:t>    print('Number is negative')</a:t>
            </a:r>
          </a:p>
          <a:p>
            <a:endParaRPr lang="en-IN"/>
          </a:p>
          <a:p>
            <a:r>
              <a:rPr lang="en-IN"/>
              <a:t># Output: Number is positive</a:t>
            </a:r>
          </a:p>
        </p:txBody>
      </p:sp>
      <p:graphicFrame>
        <p:nvGraphicFramePr>
          <p:cNvPr id="10" name="Diagram 9">
            <a:extLst>
              <a:ext uri="{FF2B5EF4-FFF2-40B4-BE49-F238E27FC236}">
                <a16:creationId xmlns:a16="http://schemas.microsoft.com/office/drawing/2014/main" id="{F27FB8BB-B44A-5584-D57A-E025E8D7E126}"/>
              </a:ext>
            </a:extLst>
          </p:cNvPr>
          <p:cNvGraphicFramePr/>
          <p:nvPr>
            <p:extLst>
              <p:ext uri="{D42A27DB-BD31-4B8C-83A1-F6EECF244321}">
                <p14:modId xmlns:p14="http://schemas.microsoft.com/office/powerpoint/2010/main" val="793288705"/>
              </p:ext>
            </p:extLst>
          </p:nvPr>
        </p:nvGraphicFramePr>
        <p:xfrm>
          <a:off x="257146" y="2994355"/>
          <a:ext cx="3705254" cy="3327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708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10"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064C-B5F4-4588-FDA4-7037DF3D11EC}"/>
              </a:ext>
            </a:extLst>
          </p:cNvPr>
          <p:cNvSpPr>
            <a:spLocks noGrp="1"/>
          </p:cNvSpPr>
          <p:nvPr>
            <p:ph type="title"/>
          </p:nvPr>
        </p:nvSpPr>
        <p:spPr/>
        <p:txBody>
          <a:bodyPr/>
          <a:lstStyle/>
          <a:p>
            <a:r>
              <a:rPr lang="en-IN"/>
              <a:t>while loop</a:t>
            </a:r>
          </a:p>
        </p:txBody>
      </p:sp>
      <p:grpSp>
        <p:nvGrpSpPr>
          <p:cNvPr id="4" name="Group 3">
            <a:extLst>
              <a:ext uri="{FF2B5EF4-FFF2-40B4-BE49-F238E27FC236}">
                <a16:creationId xmlns:a16="http://schemas.microsoft.com/office/drawing/2014/main" id="{36E2211A-A3AB-CD56-3655-5FD8958322BB}"/>
              </a:ext>
            </a:extLst>
          </p:cNvPr>
          <p:cNvGrpSpPr/>
          <p:nvPr/>
        </p:nvGrpSpPr>
        <p:grpSpPr>
          <a:xfrm>
            <a:off x="180654" y="1228320"/>
            <a:ext cx="2406552" cy="1842604"/>
            <a:chOff x="2276286" y="1928978"/>
            <a:chExt cx="2406552" cy="1842604"/>
          </a:xfrm>
        </p:grpSpPr>
        <p:sp>
          <p:nvSpPr>
            <p:cNvPr id="5" name="Flowchart: Process 4">
              <a:extLst>
                <a:ext uri="{FF2B5EF4-FFF2-40B4-BE49-F238E27FC236}">
                  <a16:creationId xmlns:a16="http://schemas.microsoft.com/office/drawing/2014/main" id="{DADE65C2-A989-674A-73B6-C20FAF14B317}"/>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Process 5">
              <a:extLst>
                <a:ext uri="{FF2B5EF4-FFF2-40B4-BE49-F238E27FC236}">
                  <a16:creationId xmlns:a16="http://schemas.microsoft.com/office/drawing/2014/main" id="{6B6E49AD-6F92-9529-4B52-2DCC5FFE4448}"/>
                </a:ext>
              </a:extLst>
            </p:cNvPr>
            <p:cNvSpPr/>
            <p:nvPr/>
          </p:nvSpPr>
          <p:spPr>
            <a:xfrm>
              <a:off x="2276286" y="2497519"/>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350E372C-6571-5E0E-06E7-2A2365CDA05C}"/>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86F2A9BA-A964-88E9-5F95-3841DE840E0D}"/>
                </a:ext>
              </a:extLst>
            </p:cNvPr>
            <p:cNvCxnSpPr>
              <a:cxnSpLocks/>
              <a:stCxn id="5" idx="2"/>
              <a:endCxn id="10" idx="0"/>
            </p:cNvCxnSpPr>
            <p:nvPr/>
          </p:nvCxnSpPr>
          <p:spPr>
            <a:xfrm flipH="1">
              <a:off x="3964380" y="2171256"/>
              <a:ext cx="1" cy="518283"/>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10" name="Flowchart: Decision 9">
              <a:extLst>
                <a:ext uri="{FF2B5EF4-FFF2-40B4-BE49-F238E27FC236}">
                  <a16:creationId xmlns:a16="http://schemas.microsoft.com/office/drawing/2014/main" id="{C02D4661-0B8E-B381-3AD4-D393EADA9A36}"/>
                </a:ext>
              </a:extLst>
            </p:cNvPr>
            <p:cNvSpPr/>
            <p:nvPr/>
          </p:nvSpPr>
          <p:spPr>
            <a:xfrm>
              <a:off x="3507180" y="2689539"/>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11" name="Connector: Elbow 10">
              <a:extLst>
                <a:ext uri="{FF2B5EF4-FFF2-40B4-BE49-F238E27FC236}">
                  <a16:creationId xmlns:a16="http://schemas.microsoft.com/office/drawing/2014/main" id="{63BB488A-4722-E054-BF62-EAA7F5791BB1}"/>
                </a:ext>
              </a:extLst>
            </p:cNvPr>
            <p:cNvCxnSpPr>
              <a:cxnSpLocks/>
              <a:stCxn id="10" idx="1"/>
              <a:endCxn id="6" idx="2"/>
            </p:cNvCxnSpPr>
            <p:nvPr/>
          </p:nvCxnSpPr>
          <p:spPr>
            <a:xfrm rot="10800000">
              <a:off x="2994744" y="2739797"/>
              <a:ext cx="512436" cy="25606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2" name="Connector: Elbow 11">
              <a:extLst>
                <a:ext uri="{FF2B5EF4-FFF2-40B4-BE49-F238E27FC236}">
                  <a16:creationId xmlns:a16="http://schemas.microsoft.com/office/drawing/2014/main" id="{77E8D39F-E0E8-7CEB-4697-2941B6382D28}"/>
                </a:ext>
              </a:extLst>
            </p:cNvPr>
            <p:cNvCxnSpPr>
              <a:cxnSpLocks/>
              <a:stCxn id="10" idx="2"/>
              <a:endCxn id="7" idx="0"/>
            </p:cNvCxnSpPr>
            <p:nvPr/>
          </p:nvCxnSpPr>
          <p:spPr>
            <a:xfrm rot="16200000" flipH="1">
              <a:off x="3850822" y="3415744"/>
              <a:ext cx="227117" cy="1"/>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D8A384FA-125A-7692-C11E-C16037660BF2}"/>
                </a:ext>
              </a:extLst>
            </p:cNvPr>
            <p:cNvCxnSpPr>
              <a:cxnSpLocks/>
              <a:stCxn id="6" idx="0"/>
            </p:cNvCxnSpPr>
            <p:nvPr/>
          </p:nvCxnSpPr>
          <p:spPr>
            <a:xfrm rot="5400000" flipH="1" flipV="1">
              <a:off x="3396781" y="1932350"/>
              <a:ext cx="163132" cy="96720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FECDDCFE-16DA-4FC5-1774-A3D48198276C}"/>
                </a:ext>
              </a:extLst>
            </p:cNvPr>
            <p:cNvSpPr txBox="1"/>
            <p:nvPr/>
          </p:nvSpPr>
          <p:spPr>
            <a:xfrm>
              <a:off x="3102614" y="2925041"/>
              <a:ext cx="492636" cy="369332"/>
            </a:xfrm>
            <a:prstGeom prst="rect">
              <a:avLst/>
            </a:prstGeom>
            <a:noFill/>
          </p:spPr>
          <p:txBody>
            <a:bodyPr wrap="square">
              <a:spAutoFit/>
            </a:bodyPr>
            <a:lstStyle/>
            <a:p>
              <a:pPr algn="ctr"/>
              <a:r>
                <a:rPr lang="en-IN" sz="1800"/>
                <a:t>Yes</a:t>
              </a:r>
              <a:endParaRPr lang="en-IN" sz="1000"/>
            </a:p>
          </p:txBody>
        </p:sp>
        <p:sp>
          <p:nvSpPr>
            <p:cNvPr id="15" name="TextBox 14">
              <a:extLst>
                <a:ext uri="{FF2B5EF4-FFF2-40B4-BE49-F238E27FC236}">
                  <a16:creationId xmlns:a16="http://schemas.microsoft.com/office/drawing/2014/main" id="{8B560883-A2E2-AA59-37F6-CEABBE3EEFCF}"/>
                </a:ext>
              </a:extLst>
            </p:cNvPr>
            <p:cNvSpPr txBox="1"/>
            <p:nvPr/>
          </p:nvSpPr>
          <p:spPr>
            <a:xfrm>
              <a:off x="3979319" y="3124875"/>
              <a:ext cx="492636" cy="369332"/>
            </a:xfrm>
            <a:prstGeom prst="rect">
              <a:avLst/>
            </a:prstGeom>
            <a:noFill/>
          </p:spPr>
          <p:txBody>
            <a:bodyPr wrap="square">
              <a:spAutoFit/>
            </a:bodyPr>
            <a:lstStyle/>
            <a:p>
              <a:pPr algn="ctr"/>
              <a:r>
                <a:rPr lang="en-IN" sz="1800"/>
                <a:t>No</a:t>
              </a:r>
              <a:endParaRPr lang="en-IN" sz="1000"/>
            </a:p>
          </p:txBody>
        </p:sp>
      </p:grpSp>
      <p:grpSp>
        <p:nvGrpSpPr>
          <p:cNvPr id="16" name="Group 15">
            <a:extLst>
              <a:ext uri="{FF2B5EF4-FFF2-40B4-BE49-F238E27FC236}">
                <a16:creationId xmlns:a16="http://schemas.microsoft.com/office/drawing/2014/main" id="{2B5BBE87-E68A-2BE9-8AC2-E36F3B48C784}"/>
              </a:ext>
            </a:extLst>
          </p:cNvPr>
          <p:cNvGrpSpPr/>
          <p:nvPr/>
        </p:nvGrpSpPr>
        <p:grpSpPr>
          <a:xfrm>
            <a:off x="186585" y="3653253"/>
            <a:ext cx="2796877" cy="2447080"/>
            <a:chOff x="6224998" y="3949482"/>
            <a:chExt cx="2796877" cy="2447080"/>
          </a:xfrm>
        </p:grpSpPr>
        <p:sp>
          <p:nvSpPr>
            <p:cNvPr id="17" name="Rectangle 1">
              <a:extLst>
                <a:ext uri="{FF2B5EF4-FFF2-40B4-BE49-F238E27FC236}">
                  <a16:creationId xmlns:a16="http://schemas.microsoft.com/office/drawing/2014/main" id="{F86E6410-52E6-1144-511D-AF63BDF823D9}"/>
                </a:ext>
              </a:extLst>
            </p:cNvPr>
            <p:cNvSpPr>
              <a:spLocks noChangeArrowheads="1"/>
            </p:cNvSpPr>
            <p:nvPr/>
          </p:nvSpPr>
          <p:spPr bwMode="auto">
            <a:xfrm>
              <a:off x="6763888" y="3949482"/>
              <a:ext cx="2095104" cy="244708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x = input("x") </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n = 1</a:t>
              </a: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while n &lt; x: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print(n)</a:t>
              </a:r>
            </a:p>
            <a:p>
              <a:pPr marL="0" marR="0" lvl="0" indent="0" algn="l" defTabSz="914400" rtl="0" eaLnBrk="1" fontAlgn="base" latinLnBrk="0" hangingPunct="1">
                <a:lnSpc>
                  <a:spcPct val="150000"/>
                </a:lnSpc>
                <a:spcBef>
                  <a:spcPct val="0"/>
                </a:spcBef>
                <a:spcAft>
                  <a:spcPct val="0"/>
                </a:spcAft>
                <a:buClrTx/>
                <a:buSzTx/>
                <a:buFontTx/>
                <a:buNone/>
                <a:tabLst/>
              </a:pPr>
              <a:r>
                <a:rPr lang="en-US" altLang="en-US">
                  <a:solidFill>
                    <a:srgbClr val="101094"/>
                  </a:solidFill>
                  <a:latin typeface="Consolas" pitchFamily="49" charset="0"/>
                  <a:cs typeface="Arial" pitchFamily="34" charset="0"/>
                </a:rPr>
                <a:t>  n += 1</a:t>
              </a:r>
              <a:endParaRPr kumimoji="0" lang="en-US" altLang="en-US" b="0" i="0" u="none" strike="noStrike" cap="none" normalizeH="0" baseline="0">
                <a:ln>
                  <a:noFill/>
                </a:ln>
                <a:solidFill>
                  <a:srgbClr val="101094"/>
                </a:solidFill>
                <a:effectLst/>
                <a:latin typeface="Consolas" pitchFamily="49" charset="0"/>
                <a:cs typeface="Arial" pitchFamily="34" charset="0"/>
              </a:endParaRP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cxnSp>
          <p:nvCxnSpPr>
            <p:cNvPr id="18" name="Connector: Elbow 17">
              <a:extLst>
                <a:ext uri="{FF2B5EF4-FFF2-40B4-BE49-F238E27FC236}">
                  <a16:creationId xmlns:a16="http://schemas.microsoft.com/office/drawing/2014/main" id="{2240EE03-59A7-0166-DF8B-76CB8DF16A15}"/>
                </a:ext>
              </a:extLst>
            </p:cNvPr>
            <p:cNvCxnSpPr>
              <a:cxnSpLocks/>
            </p:cNvCxnSpPr>
            <p:nvPr/>
          </p:nvCxnSpPr>
          <p:spPr>
            <a:xfrm>
              <a:off x="6722057" y="5042668"/>
              <a:ext cx="288000" cy="432000"/>
            </a:xfrm>
            <a:prstGeom prst="bentConnector3">
              <a:avLst>
                <a:gd name="adj1" fmla="val -27360"/>
              </a:avLst>
            </a:prstGeom>
            <a:ln>
              <a:tailEnd type="stealth" w="lg" len="lg"/>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AABA3525-0502-F4F9-5946-1383CB76DC05}"/>
                </a:ext>
              </a:extLst>
            </p:cNvPr>
            <p:cNvSpPr txBox="1"/>
            <p:nvPr/>
          </p:nvSpPr>
          <p:spPr>
            <a:xfrm>
              <a:off x="6224998" y="4690269"/>
              <a:ext cx="492636" cy="369332"/>
            </a:xfrm>
            <a:prstGeom prst="rect">
              <a:avLst/>
            </a:prstGeom>
            <a:noFill/>
          </p:spPr>
          <p:txBody>
            <a:bodyPr wrap="square">
              <a:spAutoFit/>
            </a:bodyPr>
            <a:lstStyle/>
            <a:p>
              <a:pPr algn="ctr"/>
              <a:r>
                <a:rPr lang="en-IN" sz="1800"/>
                <a:t>Yes</a:t>
              </a:r>
              <a:endParaRPr lang="en-IN" sz="1000"/>
            </a:p>
          </p:txBody>
        </p:sp>
        <p:cxnSp>
          <p:nvCxnSpPr>
            <p:cNvPr id="20" name="Connector: Elbow 19">
              <a:extLst>
                <a:ext uri="{FF2B5EF4-FFF2-40B4-BE49-F238E27FC236}">
                  <a16:creationId xmlns:a16="http://schemas.microsoft.com/office/drawing/2014/main" id="{8CFAFC93-C401-2493-8D9A-9C0E610336E1}"/>
                </a:ext>
              </a:extLst>
            </p:cNvPr>
            <p:cNvCxnSpPr>
              <a:cxnSpLocks/>
            </p:cNvCxnSpPr>
            <p:nvPr/>
          </p:nvCxnSpPr>
          <p:spPr>
            <a:xfrm flipH="1">
              <a:off x="8267729" y="5023184"/>
              <a:ext cx="504000" cy="1260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98540F0E-9D9C-77E5-430F-14DE62E7F8B4}"/>
                </a:ext>
              </a:extLst>
            </p:cNvPr>
            <p:cNvSpPr txBox="1"/>
            <p:nvPr/>
          </p:nvSpPr>
          <p:spPr>
            <a:xfrm>
              <a:off x="8529239" y="4653852"/>
              <a:ext cx="492636" cy="369332"/>
            </a:xfrm>
            <a:prstGeom prst="rect">
              <a:avLst/>
            </a:prstGeom>
            <a:noFill/>
          </p:spPr>
          <p:txBody>
            <a:bodyPr wrap="square">
              <a:spAutoFit/>
            </a:bodyPr>
            <a:lstStyle/>
            <a:p>
              <a:pPr algn="ctr"/>
              <a:r>
                <a:rPr lang="en-IN" sz="1800"/>
                <a:t>No</a:t>
              </a:r>
              <a:endParaRPr lang="en-IN" sz="1000"/>
            </a:p>
          </p:txBody>
        </p:sp>
        <p:cxnSp>
          <p:nvCxnSpPr>
            <p:cNvPr id="22" name="Connector: Elbow 21">
              <a:extLst>
                <a:ext uri="{FF2B5EF4-FFF2-40B4-BE49-F238E27FC236}">
                  <a16:creationId xmlns:a16="http://schemas.microsoft.com/office/drawing/2014/main" id="{79FF0283-B7F9-3985-80C8-D4D0536D5163}"/>
                </a:ext>
              </a:extLst>
            </p:cNvPr>
            <p:cNvCxnSpPr>
              <a:cxnSpLocks/>
            </p:cNvCxnSpPr>
            <p:nvPr/>
          </p:nvCxnSpPr>
          <p:spPr>
            <a:xfrm>
              <a:off x="6601005" y="5051030"/>
              <a:ext cx="684000" cy="1044000"/>
            </a:xfrm>
            <a:prstGeom prst="bentConnector4">
              <a:avLst>
                <a:gd name="adj1" fmla="val -39502"/>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grpSp>
      <p:sp>
        <p:nvSpPr>
          <p:cNvPr id="26" name="TextBox 25">
            <a:extLst>
              <a:ext uri="{FF2B5EF4-FFF2-40B4-BE49-F238E27FC236}">
                <a16:creationId xmlns:a16="http://schemas.microsoft.com/office/drawing/2014/main" id="{9A70D25E-78BB-A7B9-04DC-21E20294C65C}"/>
              </a:ext>
            </a:extLst>
          </p:cNvPr>
          <p:cNvSpPr txBox="1"/>
          <p:nvPr/>
        </p:nvSpPr>
        <p:spPr>
          <a:xfrm>
            <a:off x="3695610" y="1187209"/>
            <a:ext cx="5267736"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5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 program to calculate the sum of numbers</a:t>
            </a:r>
          </a:p>
          <a:p>
            <a:pPr>
              <a:lnSpc>
                <a:spcPct val="100000"/>
              </a:lnSpc>
            </a:pPr>
            <a:r>
              <a:rPr lang="en-IN"/>
              <a:t># until the user enters zero</a:t>
            </a:r>
          </a:p>
          <a:p>
            <a:pPr>
              <a:lnSpc>
                <a:spcPct val="100000"/>
              </a:lnSpc>
            </a:pPr>
            <a:r>
              <a:rPr lang="en-IN"/>
              <a:t>total = 0</a:t>
            </a:r>
          </a:p>
          <a:p>
            <a:pPr>
              <a:lnSpc>
                <a:spcPct val="100000"/>
              </a:lnSpc>
            </a:pPr>
            <a:r>
              <a:rPr lang="en-IN"/>
              <a:t>number = int(input('Enter N: '))</a:t>
            </a:r>
          </a:p>
          <a:p>
            <a:pPr>
              <a:lnSpc>
                <a:spcPct val="100000"/>
              </a:lnSpc>
            </a:pPr>
            <a:r>
              <a:rPr lang="en-IN"/>
              <a:t>while number != 0:</a:t>
            </a:r>
          </a:p>
          <a:p>
            <a:pPr>
              <a:lnSpc>
                <a:spcPct val="100000"/>
              </a:lnSpc>
            </a:pPr>
            <a:r>
              <a:rPr lang="en-IN"/>
              <a:t>    total += number</a:t>
            </a:r>
          </a:p>
          <a:p>
            <a:pPr>
              <a:lnSpc>
                <a:spcPct val="100000"/>
              </a:lnSpc>
            </a:pPr>
            <a:r>
              <a:rPr lang="en-IN"/>
              <a:t>    number = int(input('Enter next N: '))</a:t>
            </a:r>
          </a:p>
          <a:p>
            <a:pPr>
              <a:lnSpc>
                <a:spcPct val="100000"/>
              </a:lnSpc>
            </a:pPr>
            <a:r>
              <a:rPr lang="en-IN"/>
              <a:t>print('total =', total)</a:t>
            </a:r>
          </a:p>
        </p:txBody>
      </p:sp>
      <p:sp>
        <p:nvSpPr>
          <p:cNvPr id="29" name="TextBox 28">
            <a:extLst>
              <a:ext uri="{FF2B5EF4-FFF2-40B4-BE49-F238E27FC236}">
                <a16:creationId xmlns:a16="http://schemas.microsoft.com/office/drawing/2014/main" id="{C418EBA3-27E6-070B-F56B-9A2345223F80}"/>
              </a:ext>
            </a:extLst>
          </p:cNvPr>
          <p:cNvSpPr txBox="1"/>
          <p:nvPr/>
        </p:nvSpPr>
        <p:spPr>
          <a:xfrm>
            <a:off x="3689678" y="3964255"/>
            <a:ext cx="52677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IN"/>
              <a:t>If the condition of a loop is always True, the loop runs for infinite times (until the memory is full).</a:t>
            </a:r>
          </a:p>
        </p:txBody>
      </p:sp>
      <p:sp>
        <p:nvSpPr>
          <p:cNvPr id="31" name="TextBox 30">
            <a:extLst>
              <a:ext uri="{FF2B5EF4-FFF2-40B4-BE49-F238E27FC236}">
                <a16:creationId xmlns:a16="http://schemas.microsoft.com/office/drawing/2014/main" id="{CF8F0AEF-FCDC-3EDA-2600-C97DEBCB56B0}"/>
              </a:ext>
            </a:extLst>
          </p:cNvPr>
          <p:cNvSpPr txBox="1"/>
          <p:nvPr/>
        </p:nvSpPr>
        <p:spPr>
          <a:xfrm>
            <a:off x="3701694" y="4709065"/>
            <a:ext cx="5267736" cy="110799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age = 32</a:t>
            </a:r>
          </a:p>
          <a:p>
            <a:r>
              <a:rPr lang="en-IN"/>
              <a:t># the test condition is always True</a:t>
            </a:r>
          </a:p>
          <a:p>
            <a:r>
              <a:rPr lang="en-IN"/>
              <a:t>while age &gt; 18:</a:t>
            </a:r>
          </a:p>
          <a:p>
            <a:r>
              <a:rPr lang="en-IN"/>
              <a:t>    print('You can vote')</a:t>
            </a:r>
          </a:p>
        </p:txBody>
      </p:sp>
    </p:spTree>
    <p:extLst>
      <p:ext uri="{BB962C8B-B14F-4D97-AF65-F5344CB8AC3E}">
        <p14:creationId xmlns:p14="http://schemas.microsoft.com/office/powerpoint/2010/main" val="252386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DE52322-0BA5-861E-B431-699F19FB8A32}"/>
              </a:ext>
            </a:extLst>
          </p:cNvPr>
          <p:cNvGrpSpPr/>
          <p:nvPr/>
        </p:nvGrpSpPr>
        <p:grpSpPr>
          <a:xfrm>
            <a:off x="248021" y="3903593"/>
            <a:ext cx="3926664" cy="2492990"/>
            <a:chOff x="248021" y="3903593"/>
            <a:chExt cx="3926664" cy="2492990"/>
          </a:xfrm>
        </p:grpSpPr>
        <p:sp>
          <p:nvSpPr>
            <p:cNvPr id="13" name="TextBox 12">
              <a:extLst>
                <a:ext uri="{FF2B5EF4-FFF2-40B4-BE49-F238E27FC236}">
                  <a16:creationId xmlns:a16="http://schemas.microsoft.com/office/drawing/2014/main" id="{C96747BC-6619-E235-C489-B50A3847DBD4}"/>
                </a:ext>
              </a:extLst>
            </p:cNvPr>
            <p:cNvSpPr txBox="1"/>
            <p:nvPr/>
          </p:nvSpPr>
          <p:spPr>
            <a:xfrm>
              <a:off x="703251" y="3903593"/>
              <a:ext cx="3429060" cy="249299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counter = 0</a:t>
              </a:r>
            </a:p>
            <a:p>
              <a:r>
                <a:rPr lang="en-IN"/>
                <a:t>while counter &lt; 3:</a:t>
              </a:r>
            </a:p>
            <a:p>
              <a:r>
                <a:rPr lang="en-IN"/>
                <a:t>    if counter == 1:</a:t>
              </a:r>
            </a:p>
            <a:p>
              <a:r>
                <a:rPr lang="en-IN"/>
                <a:t>        </a:t>
              </a:r>
              <a:r>
                <a:rPr lang="en-IN" b="1"/>
                <a:t>break</a:t>
              </a:r>
            </a:p>
            <a:p>
              <a:r>
                <a:rPr lang="en-IN"/>
                <a:t>    print('Inside loop')</a:t>
              </a:r>
            </a:p>
            <a:p>
              <a:r>
                <a:rPr lang="en-IN"/>
                <a:t>    counter = counter + 1</a:t>
              </a:r>
            </a:p>
            <a:p>
              <a:r>
                <a:rPr lang="en-IN"/>
                <a:t>else:</a:t>
              </a:r>
            </a:p>
            <a:p>
              <a:r>
                <a:rPr lang="en-IN"/>
                <a:t>    print('Inside else')</a:t>
              </a:r>
            </a:p>
            <a:p>
              <a:r>
                <a:rPr lang="en-IN"/>
                <a:t>print('End')</a:t>
              </a:r>
            </a:p>
          </p:txBody>
        </p:sp>
        <p:cxnSp>
          <p:nvCxnSpPr>
            <p:cNvPr id="65" name="Connector: Elbow 64">
              <a:extLst>
                <a:ext uri="{FF2B5EF4-FFF2-40B4-BE49-F238E27FC236}">
                  <a16:creationId xmlns:a16="http://schemas.microsoft.com/office/drawing/2014/main" id="{5580150B-331B-F2FB-E3BB-68FEAC26BBD5}"/>
                </a:ext>
              </a:extLst>
            </p:cNvPr>
            <p:cNvCxnSpPr>
              <a:cxnSpLocks/>
            </p:cNvCxnSpPr>
            <p:nvPr/>
          </p:nvCxnSpPr>
          <p:spPr>
            <a:xfrm>
              <a:off x="668013" y="4375846"/>
              <a:ext cx="432000" cy="252000"/>
            </a:xfrm>
            <a:prstGeom prst="bentConnector3">
              <a:avLst>
                <a:gd name="adj1" fmla="val -58228"/>
              </a:avLst>
            </a:prstGeom>
            <a:ln>
              <a:tailEnd type="stealth" w="lg" len="lg"/>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6F2B0680-DB98-6597-7774-F1F2AB927747}"/>
                </a:ext>
              </a:extLst>
            </p:cNvPr>
            <p:cNvSpPr txBox="1"/>
            <p:nvPr/>
          </p:nvSpPr>
          <p:spPr>
            <a:xfrm>
              <a:off x="248021" y="4046053"/>
              <a:ext cx="492636" cy="369332"/>
            </a:xfrm>
            <a:prstGeom prst="rect">
              <a:avLst/>
            </a:prstGeom>
            <a:noFill/>
          </p:spPr>
          <p:txBody>
            <a:bodyPr wrap="square">
              <a:spAutoFit/>
            </a:bodyPr>
            <a:lstStyle/>
            <a:p>
              <a:pPr algn="ctr"/>
              <a:r>
                <a:rPr lang="en-IN" sz="1800"/>
                <a:t>Yes</a:t>
              </a:r>
              <a:endParaRPr lang="en-IN" sz="1000"/>
            </a:p>
          </p:txBody>
        </p:sp>
        <p:cxnSp>
          <p:nvCxnSpPr>
            <p:cNvPr id="67" name="Connector: Elbow 66">
              <a:extLst>
                <a:ext uri="{FF2B5EF4-FFF2-40B4-BE49-F238E27FC236}">
                  <a16:creationId xmlns:a16="http://schemas.microsoft.com/office/drawing/2014/main" id="{26A9D46C-CF5E-2ED2-FDA7-38491F781858}"/>
                </a:ext>
              </a:extLst>
            </p:cNvPr>
            <p:cNvCxnSpPr>
              <a:cxnSpLocks/>
            </p:cNvCxnSpPr>
            <p:nvPr/>
          </p:nvCxnSpPr>
          <p:spPr>
            <a:xfrm flipH="1">
              <a:off x="3361912" y="4367837"/>
              <a:ext cx="504000" cy="1368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68" name="TextBox 67">
              <a:extLst>
                <a:ext uri="{FF2B5EF4-FFF2-40B4-BE49-F238E27FC236}">
                  <a16:creationId xmlns:a16="http://schemas.microsoft.com/office/drawing/2014/main" id="{A084A7D2-B2F5-88FA-E266-C09022C9AC4E}"/>
                </a:ext>
              </a:extLst>
            </p:cNvPr>
            <p:cNvSpPr txBox="1"/>
            <p:nvPr/>
          </p:nvSpPr>
          <p:spPr>
            <a:xfrm>
              <a:off x="3682049" y="4054465"/>
              <a:ext cx="492636" cy="369332"/>
            </a:xfrm>
            <a:prstGeom prst="rect">
              <a:avLst/>
            </a:prstGeom>
            <a:noFill/>
          </p:spPr>
          <p:txBody>
            <a:bodyPr wrap="square">
              <a:spAutoFit/>
            </a:bodyPr>
            <a:lstStyle/>
            <a:p>
              <a:pPr algn="ctr"/>
              <a:r>
                <a:rPr lang="en-IN" sz="1800"/>
                <a:t>No</a:t>
              </a:r>
              <a:endParaRPr lang="en-IN" sz="1000"/>
            </a:p>
          </p:txBody>
        </p:sp>
        <p:cxnSp>
          <p:nvCxnSpPr>
            <p:cNvPr id="69" name="Connector: Elbow 68">
              <a:extLst>
                <a:ext uri="{FF2B5EF4-FFF2-40B4-BE49-F238E27FC236}">
                  <a16:creationId xmlns:a16="http://schemas.microsoft.com/office/drawing/2014/main" id="{0A3B8883-CF60-69CB-D03C-3DE49F48C975}"/>
                </a:ext>
              </a:extLst>
            </p:cNvPr>
            <p:cNvCxnSpPr>
              <a:cxnSpLocks/>
            </p:cNvCxnSpPr>
            <p:nvPr/>
          </p:nvCxnSpPr>
          <p:spPr>
            <a:xfrm>
              <a:off x="341159" y="4388145"/>
              <a:ext cx="864000" cy="648000"/>
            </a:xfrm>
            <a:prstGeom prst="bentConnector4">
              <a:avLst>
                <a:gd name="adj1" fmla="val -25170"/>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74" name="Connector: Elbow 73">
              <a:extLst>
                <a:ext uri="{FF2B5EF4-FFF2-40B4-BE49-F238E27FC236}">
                  <a16:creationId xmlns:a16="http://schemas.microsoft.com/office/drawing/2014/main" id="{8EE9028F-2AB0-5E33-53A3-78A7FA726229}"/>
                </a:ext>
              </a:extLst>
            </p:cNvPr>
            <p:cNvCxnSpPr>
              <a:cxnSpLocks/>
            </p:cNvCxnSpPr>
            <p:nvPr/>
          </p:nvCxnSpPr>
          <p:spPr>
            <a:xfrm flipH="1">
              <a:off x="3621459" y="4909105"/>
              <a:ext cx="504000" cy="1368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sp>
        <p:nvSpPr>
          <p:cNvPr id="2" name="Title 1">
            <a:extLst>
              <a:ext uri="{FF2B5EF4-FFF2-40B4-BE49-F238E27FC236}">
                <a16:creationId xmlns:a16="http://schemas.microsoft.com/office/drawing/2014/main" id="{1BC17E89-CCD2-5472-FDC5-71A955745406}"/>
              </a:ext>
            </a:extLst>
          </p:cNvPr>
          <p:cNvSpPr>
            <a:spLocks noGrp="1"/>
          </p:cNvSpPr>
          <p:nvPr>
            <p:ph type="title"/>
          </p:nvPr>
        </p:nvSpPr>
        <p:spPr/>
        <p:txBody>
          <a:bodyPr/>
          <a:lstStyle/>
          <a:p>
            <a:r>
              <a:rPr lang="en-IN" b="1"/>
              <a:t>while loop with else, break</a:t>
            </a:r>
            <a:endParaRPr lang="en-IN"/>
          </a:p>
        </p:txBody>
      </p:sp>
      <p:sp>
        <p:nvSpPr>
          <p:cNvPr id="5" name="TextBox 4">
            <a:extLst>
              <a:ext uri="{FF2B5EF4-FFF2-40B4-BE49-F238E27FC236}">
                <a16:creationId xmlns:a16="http://schemas.microsoft.com/office/drawing/2014/main" id="{6EF96833-7BAB-60CF-A4AD-92F44333DDE7}"/>
              </a:ext>
            </a:extLst>
          </p:cNvPr>
          <p:cNvSpPr txBox="1"/>
          <p:nvPr/>
        </p:nvSpPr>
        <p:spPr>
          <a:xfrm>
            <a:off x="703251" y="1169094"/>
            <a:ext cx="3429060" cy="193899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counter = 0</a:t>
            </a:r>
          </a:p>
          <a:p>
            <a:r>
              <a:rPr lang="en-IN"/>
              <a:t>while counter &lt; 3:</a:t>
            </a:r>
          </a:p>
          <a:p>
            <a:r>
              <a:rPr lang="en-IN"/>
              <a:t>    print('Inside loop')</a:t>
            </a:r>
          </a:p>
          <a:p>
            <a:r>
              <a:rPr lang="en-IN"/>
              <a:t>    counter = counter + 1</a:t>
            </a:r>
          </a:p>
          <a:p>
            <a:r>
              <a:rPr lang="en-IN" b="1"/>
              <a:t>else</a:t>
            </a:r>
            <a:r>
              <a:rPr lang="en-IN"/>
              <a:t>:</a:t>
            </a:r>
          </a:p>
          <a:p>
            <a:r>
              <a:rPr lang="en-IN"/>
              <a:t>    print('Inside else')</a:t>
            </a:r>
          </a:p>
          <a:p>
            <a:r>
              <a:rPr lang="en-IN"/>
              <a:t>print('End')</a:t>
            </a:r>
          </a:p>
        </p:txBody>
      </p:sp>
      <p:sp>
        <p:nvSpPr>
          <p:cNvPr id="7" name="TextBox 6">
            <a:extLst>
              <a:ext uri="{FF2B5EF4-FFF2-40B4-BE49-F238E27FC236}">
                <a16:creationId xmlns:a16="http://schemas.microsoft.com/office/drawing/2014/main" id="{B05D9741-5569-D02D-64DA-64E122BC08F3}"/>
              </a:ext>
            </a:extLst>
          </p:cNvPr>
          <p:cNvSpPr txBox="1"/>
          <p:nvPr/>
        </p:nvSpPr>
        <p:spPr>
          <a:xfrm>
            <a:off x="4539486" y="1437001"/>
            <a:ext cx="2190750" cy="1477328"/>
          </a:xfrm>
          <a:prstGeom prst="rect">
            <a:avLst/>
          </a:prstGeom>
          <a:noFill/>
        </p:spPr>
        <p:txBody>
          <a:bodyPr wrap="square">
            <a:spAutoFit/>
          </a:bodyPr>
          <a:lstStyle/>
          <a:p>
            <a:r>
              <a:rPr lang="en-IN">
                <a:latin typeface="Consolas" panose="020B0609020204030204" pitchFamily="49" charset="0"/>
              </a:rPr>
              <a:t>Inside loop</a:t>
            </a:r>
          </a:p>
          <a:p>
            <a:r>
              <a:rPr lang="en-IN">
                <a:latin typeface="Consolas" panose="020B0609020204030204" pitchFamily="49" charset="0"/>
              </a:rPr>
              <a:t>Inside loop</a:t>
            </a:r>
          </a:p>
          <a:p>
            <a:r>
              <a:rPr lang="en-IN">
                <a:latin typeface="Consolas" panose="020B0609020204030204" pitchFamily="49" charset="0"/>
              </a:rPr>
              <a:t>Inside loop</a:t>
            </a:r>
          </a:p>
          <a:p>
            <a:r>
              <a:rPr lang="en-IN">
                <a:latin typeface="Consolas" panose="020B0609020204030204" pitchFamily="49" charset="0"/>
              </a:rPr>
              <a:t>Inside else</a:t>
            </a:r>
          </a:p>
          <a:p>
            <a:r>
              <a:rPr lang="en-IN">
                <a:latin typeface="Consolas" panose="020B0609020204030204" pitchFamily="49" charset="0"/>
              </a:rPr>
              <a:t>End</a:t>
            </a:r>
          </a:p>
        </p:txBody>
      </p:sp>
      <p:sp>
        <p:nvSpPr>
          <p:cNvPr id="11" name="TextBox 10">
            <a:extLst>
              <a:ext uri="{FF2B5EF4-FFF2-40B4-BE49-F238E27FC236}">
                <a16:creationId xmlns:a16="http://schemas.microsoft.com/office/drawing/2014/main" id="{4FE68873-8A4F-567D-FE0D-C479D1D67061}"/>
              </a:ext>
            </a:extLst>
          </p:cNvPr>
          <p:cNvSpPr txBox="1"/>
          <p:nvPr/>
        </p:nvSpPr>
        <p:spPr>
          <a:xfrm>
            <a:off x="180654" y="3246438"/>
            <a:ext cx="866848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r>
              <a:rPr lang="en-IN"/>
              <a:t>The else block will not execute if the while loop is terminated by a </a:t>
            </a:r>
            <a:r>
              <a:rPr lang="en-IN" b="1">
                <a:latin typeface="Consolas" panose="020B0609020204030204" pitchFamily="49" charset="0"/>
              </a:rPr>
              <a:t>break</a:t>
            </a:r>
            <a:r>
              <a:rPr lang="en-IN"/>
              <a:t> statement.</a:t>
            </a:r>
          </a:p>
        </p:txBody>
      </p:sp>
      <p:sp>
        <p:nvSpPr>
          <p:cNvPr id="15" name="TextBox 14">
            <a:extLst>
              <a:ext uri="{FF2B5EF4-FFF2-40B4-BE49-F238E27FC236}">
                <a16:creationId xmlns:a16="http://schemas.microsoft.com/office/drawing/2014/main" id="{3824E3B9-1235-C4AD-61F8-903DA844DC06}"/>
              </a:ext>
            </a:extLst>
          </p:cNvPr>
          <p:cNvSpPr txBox="1"/>
          <p:nvPr/>
        </p:nvSpPr>
        <p:spPr>
          <a:xfrm>
            <a:off x="4546637" y="4324340"/>
            <a:ext cx="1685925" cy="646331"/>
          </a:xfrm>
          <a:prstGeom prst="rect">
            <a:avLst/>
          </a:prstGeom>
          <a:noFill/>
        </p:spPr>
        <p:txBody>
          <a:bodyPr wrap="square">
            <a:spAutoFit/>
          </a:bodyPr>
          <a:lstStyle>
            <a:defPPr>
              <a:defRPr lang="en-US"/>
            </a:defPPr>
            <a:lvl1pPr>
              <a:defRPr>
                <a:latin typeface="Consolas" panose="020B0609020204030204" pitchFamily="49" charset="0"/>
              </a:defRPr>
            </a:lvl1pPr>
          </a:lstStyle>
          <a:p>
            <a:r>
              <a:rPr lang="en-IN"/>
              <a:t>Inside loop</a:t>
            </a:r>
          </a:p>
          <a:p>
            <a:r>
              <a:rPr lang="en-IN"/>
              <a:t>End</a:t>
            </a:r>
          </a:p>
        </p:txBody>
      </p:sp>
      <p:grpSp>
        <p:nvGrpSpPr>
          <p:cNvPr id="16" name="Group 15">
            <a:extLst>
              <a:ext uri="{FF2B5EF4-FFF2-40B4-BE49-F238E27FC236}">
                <a16:creationId xmlns:a16="http://schemas.microsoft.com/office/drawing/2014/main" id="{96EE0E25-AE2D-C2C6-5F3F-86D12C28998E}"/>
              </a:ext>
            </a:extLst>
          </p:cNvPr>
          <p:cNvGrpSpPr/>
          <p:nvPr/>
        </p:nvGrpSpPr>
        <p:grpSpPr>
          <a:xfrm>
            <a:off x="6276565" y="1240873"/>
            <a:ext cx="2406552" cy="1842604"/>
            <a:chOff x="2276286" y="1928978"/>
            <a:chExt cx="2406552" cy="1842604"/>
          </a:xfrm>
        </p:grpSpPr>
        <p:sp>
          <p:nvSpPr>
            <p:cNvPr id="17" name="Flowchart: Process 16">
              <a:extLst>
                <a:ext uri="{FF2B5EF4-FFF2-40B4-BE49-F238E27FC236}">
                  <a16:creationId xmlns:a16="http://schemas.microsoft.com/office/drawing/2014/main" id="{DE3659C1-90AC-1500-DF49-1819DCB81AAD}"/>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rocess 17">
              <a:extLst>
                <a:ext uri="{FF2B5EF4-FFF2-40B4-BE49-F238E27FC236}">
                  <a16:creationId xmlns:a16="http://schemas.microsoft.com/office/drawing/2014/main" id="{49EAF444-851A-9C9E-8520-527F580BBC9E}"/>
                </a:ext>
              </a:extLst>
            </p:cNvPr>
            <p:cNvSpPr/>
            <p:nvPr/>
          </p:nvSpPr>
          <p:spPr>
            <a:xfrm>
              <a:off x="2276286" y="2497519"/>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Process 18">
              <a:extLst>
                <a:ext uri="{FF2B5EF4-FFF2-40B4-BE49-F238E27FC236}">
                  <a16:creationId xmlns:a16="http://schemas.microsoft.com/office/drawing/2014/main" id="{88DE4EAC-E4F8-3EB8-DA12-E0AE1310F952}"/>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0C31A048-EC4D-9146-6628-7AE3D98E75C6}"/>
                </a:ext>
              </a:extLst>
            </p:cNvPr>
            <p:cNvCxnSpPr>
              <a:cxnSpLocks/>
              <a:stCxn id="17" idx="2"/>
              <a:endCxn id="21" idx="0"/>
            </p:cNvCxnSpPr>
            <p:nvPr/>
          </p:nvCxnSpPr>
          <p:spPr>
            <a:xfrm flipH="1">
              <a:off x="3964380" y="2171256"/>
              <a:ext cx="1" cy="518283"/>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21" name="Flowchart: Decision 20">
              <a:extLst>
                <a:ext uri="{FF2B5EF4-FFF2-40B4-BE49-F238E27FC236}">
                  <a16:creationId xmlns:a16="http://schemas.microsoft.com/office/drawing/2014/main" id="{235DDABA-1B67-2DA9-D88F-A47753CF19C4}"/>
                </a:ext>
              </a:extLst>
            </p:cNvPr>
            <p:cNvSpPr/>
            <p:nvPr/>
          </p:nvSpPr>
          <p:spPr>
            <a:xfrm>
              <a:off x="3507180" y="2689539"/>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22" name="Connector: Elbow 21">
              <a:extLst>
                <a:ext uri="{FF2B5EF4-FFF2-40B4-BE49-F238E27FC236}">
                  <a16:creationId xmlns:a16="http://schemas.microsoft.com/office/drawing/2014/main" id="{268CDF94-9C93-31E7-132D-B6139BD661D1}"/>
                </a:ext>
              </a:extLst>
            </p:cNvPr>
            <p:cNvCxnSpPr>
              <a:cxnSpLocks/>
              <a:stCxn id="21" idx="1"/>
              <a:endCxn id="18" idx="2"/>
            </p:cNvCxnSpPr>
            <p:nvPr/>
          </p:nvCxnSpPr>
          <p:spPr>
            <a:xfrm rot="10800000">
              <a:off x="2994744" y="2739797"/>
              <a:ext cx="512436" cy="25606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096CA232-BFAC-B2A5-00C5-E7F611304DEA}"/>
                </a:ext>
              </a:extLst>
            </p:cNvPr>
            <p:cNvCxnSpPr>
              <a:cxnSpLocks/>
              <a:stCxn id="21" idx="2"/>
              <a:endCxn id="19" idx="0"/>
            </p:cNvCxnSpPr>
            <p:nvPr/>
          </p:nvCxnSpPr>
          <p:spPr>
            <a:xfrm rot="16200000" flipH="1">
              <a:off x="3850822" y="3415744"/>
              <a:ext cx="227117" cy="1"/>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24" name="Connector: Elbow 23">
              <a:extLst>
                <a:ext uri="{FF2B5EF4-FFF2-40B4-BE49-F238E27FC236}">
                  <a16:creationId xmlns:a16="http://schemas.microsoft.com/office/drawing/2014/main" id="{305EE881-547B-FB5F-6530-44A0AD5FF27E}"/>
                </a:ext>
              </a:extLst>
            </p:cNvPr>
            <p:cNvCxnSpPr>
              <a:cxnSpLocks/>
              <a:stCxn id="18" idx="0"/>
            </p:cNvCxnSpPr>
            <p:nvPr/>
          </p:nvCxnSpPr>
          <p:spPr>
            <a:xfrm rot="5400000" flipH="1" flipV="1">
              <a:off x="3396781" y="1932350"/>
              <a:ext cx="163132" cy="96720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44346721-941E-8D11-839C-43C2718510BB}"/>
                </a:ext>
              </a:extLst>
            </p:cNvPr>
            <p:cNvSpPr txBox="1"/>
            <p:nvPr/>
          </p:nvSpPr>
          <p:spPr>
            <a:xfrm>
              <a:off x="3102614" y="2925041"/>
              <a:ext cx="492636" cy="369332"/>
            </a:xfrm>
            <a:prstGeom prst="rect">
              <a:avLst/>
            </a:prstGeom>
            <a:noFill/>
          </p:spPr>
          <p:txBody>
            <a:bodyPr wrap="square">
              <a:spAutoFit/>
            </a:bodyPr>
            <a:lstStyle/>
            <a:p>
              <a:pPr algn="ctr"/>
              <a:r>
                <a:rPr lang="en-IN" sz="1800"/>
                <a:t>Yes</a:t>
              </a:r>
              <a:endParaRPr lang="en-IN" sz="1000"/>
            </a:p>
          </p:txBody>
        </p:sp>
        <p:sp>
          <p:nvSpPr>
            <p:cNvPr id="26" name="TextBox 25">
              <a:extLst>
                <a:ext uri="{FF2B5EF4-FFF2-40B4-BE49-F238E27FC236}">
                  <a16:creationId xmlns:a16="http://schemas.microsoft.com/office/drawing/2014/main" id="{16B47A78-8A0A-2B25-1CDA-B160DB01A5E7}"/>
                </a:ext>
              </a:extLst>
            </p:cNvPr>
            <p:cNvSpPr txBox="1"/>
            <p:nvPr/>
          </p:nvSpPr>
          <p:spPr>
            <a:xfrm>
              <a:off x="3979319" y="3124875"/>
              <a:ext cx="492636" cy="369332"/>
            </a:xfrm>
            <a:prstGeom prst="rect">
              <a:avLst/>
            </a:prstGeom>
            <a:noFill/>
          </p:spPr>
          <p:txBody>
            <a:bodyPr wrap="square">
              <a:spAutoFit/>
            </a:bodyPr>
            <a:lstStyle/>
            <a:p>
              <a:pPr algn="ctr"/>
              <a:r>
                <a:rPr lang="en-IN" sz="1800"/>
                <a:t>No</a:t>
              </a:r>
              <a:endParaRPr lang="en-IN" sz="1000"/>
            </a:p>
          </p:txBody>
        </p:sp>
      </p:grpSp>
      <p:grpSp>
        <p:nvGrpSpPr>
          <p:cNvPr id="61" name="Group 60">
            <a:extLst>
              <a:ext uri="{FF2B5EF4-FFF2-40B4-BE49-F238E27FC236}">
                <a16:creationId xmlns:a16="http://schemas.microsoft.com/office/drawing/2014/main" id="{0AA42A35-A595-1FB1-25C8-D1E462883326}"/>
              </a:ext>
            </a:extLst>
          </p:cNvPr>
          <p:cNvGrpSpPr/>
          <p:nvPr/>
        </p:nvGrpSpPr>
        <p:grpSpPr>
          <a:xfrm>
            <a:off x="6289064" y="3814979"/>
            <a:ext cx="2579986" cy="2489153"/>
            <a:chOff x="5612405" y="3801556"/>
            <a:chExt cx="2579986" cy="2489153"/>
          </a:xfrm>
        </p:grpSpPr>
        <p:sp>
          <p:nvSpPr>
            <p:cNvPr id="28" name="Flowchart: Process 27">
              <a:extLst>
                <a:ext uri="{FF2B5EF4-FFF2-40B4-BE49-F238E27FC236}">
                  <a16:creationId xmlns:a16="http://schemas.microsoft.com/office/drawing/2014/main" id="{B7DA898B-3168-5E50-1E8C-C73662FF38DC}"/>
                </a:ext>
              </a:extLst>
            </p:cNvPr>
            <p:cNvSpPr/>
            <p:nvPr/>
          </p:nvSpPr>
          <p:spPr>
            <a:xfrm>
              <a:off x="6629394" y="380155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Process 28">
              <a:extLst>
                <a:ext uri="{FF2B5EF4-FFF2-40B4-BE49-F238E27FC236}">
                  <a16:creationId xmlns:a16="http://schemas.microsoft.com/office/drawing/2014/main" id="{F2BB93F1-A5C1-2FF8-1BF9-EC15006FD1D2}"/>
                </a:ext>
              </a:extLst>
            </p:cNvPr>
            <p:cNvSpPr/>
            <p:nvPr/>
          </p:nvSpPr>
          <p:spPr>
            <a:xfrm>
              <a:off x="5666097" y="4331997"/>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Process 29">
              <a:extLst>
                <a:ext uri="{FF2B5EF4-FFF2-40B4-BE49-F238E27FC236}">
                  <a16:creationId xmlns:a16="http://schemas.microsoft.com/office/drawing/2014/main" id="{AE54F5CF-AC64-54A8-3E80-1724B34BC5B5}"/>
                </a:ext>
              </a:extLst>
            </p:cNvPr>
            <p:cNvSpPr/>
            <p:nvPr/>
          </p:nvSpPr>
          <p:spPr>
            <a:xfrm>
              <a:off x="6629394" y="557968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Decision 31">
              <a:extLst>
                <a:ext uri="{FF2B5EF4-FFF2-40B4-BE49-F238E27FC236}">
                  <a16:creationId xmlns:a16="http://schemas.microsoft.com/office/drawing/2014/main" id="{85E48F42-8F1C-0738-D9F8-1E071C361DC7}"/>
                </a:ext>
              </a:extLst>
            </p:cNvPr>
            <p:cNvSpPr/>
            <p:nvPr/>
          </p:nvSpPr>
          <p:spPr>
            <a:xfrm>
              <a:off x="7277991" y="4524017"/>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33" name="Connector: Elbow 32">
              <a:extLst>
                <a:ext uri="{FF2B5EF4-FFF2-40B4-BE49-F238E27FC236}">
                  <a16:creationId xmlns:a16="http://schemas.microsoft.com/office/drawing/2014/main" id="{CDF6D045-3F57-C1D2-BA79-27B976531E46}"/>
                </a:ext>
              </a:extLst>
            </p:cNvPr>
            <p:cNvCxnSpPr>
              <a:cxnSpLocks/>
              <a:stCxn id="32" idx="1"/>
              <a:endCxn id="38" idx="3"/>
            </p:cNvCxnSpPr>
            <p:nvPr/>
          </p:nvCxnSpPr>
          <p:spPr>
            <a:xfrm rot="10800000" flipV="1">
              <a:off x="6582777" y="4830340"/>
              <a:ext cx="695214" cy="34127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D09D3779-FA6A-AD0B-7395-455FD4943CE6}"/>
                </a:ext>
              </a:extLst>
            </p:cNvPr>
            <p:cNvCxnSpPr>
              <a:cxnSpLocks/>
              <a:stCxn id="32" idx="2"/>
              <a:endCxn id="30" idx="0"/>
            </p:cNvCxnSpPr>
            <p:nvPr/>
          </p:nvCxnSpPr>
          <p:spPr>
            <a:xfrm rot="5400000">
              <a:off x="7320014" y="5164504"/>
              <a:ext cx="443017" cy="38733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C233D7D8-7D29-891F-A84E-0CC71519C784}"/>
                </a:ext>
              </a:extLst>
            </p:cNvPr>
            <p:cNvCxnSpPr>
              <a:cxnSpLocks/>
              <a:stCxn id="29" idx="0"/>
            </p:cNvCxnSpPr>
            <p:nvPr/>
          </p:nvCxnSpPr>
          <p:spPr>
            <a:xfrm rot="5400000" flipH="1" flipV="1">
              <a:off x="6786592" y="3766828"/>
              <a:ext cx="163132" cy="96720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619E7E4E-899E-DB40-7FFB-E68AB437AA1E}"/>
                </a:ext>
              </a:extLst>
            </p:cNvPr>
            <p:cNvSpPr txBox="1"/>
            <p:nvPr/>
          </p:nvSpPr>
          <p:spPr>
            <a:xfrm>
              <a:off x="6973681" y="4770607"/>
              <a:ext cx="492636" cy="369332"/>
            </a:xfrm>
            <a:prstGeom prst="rect">
              <a:avLst/>
            </a:prstGeom>
            <a:noFill/>
          </p:spPr>
          <p:txBody>
            <a:bodyPr wrap="square">
              <a:spAutoFit/>
            </a:bodyPr>
            <a:lstStyle/>
            <a:p>
              <a:pPr algn="ctr"/>
              <a:r>
                <a:rPr lang="en-IN" sz="1800"/>
                <a:t>Yes</a:t>
              </a:r>
              <a:endParaRPr lang="en-IN" sz="1000"/>
            </a:p>
          </p:txBody>
        </p:sp>
        <p:sp>
          <p:nvSpPr>
            <p:cNvPr id="37" name="TextBox 36">
              <a:extLst>
                <a:ext uri="{FF2B5EF4-FFF2-40B4-BE49-F238E27FC236}">
                  <a16:creationId xmlns:a16="http://schemas.microsoft.com/office/drawing/2014/main" id="{04BD2143-08C1-EFC8-46F0-90EB6858E600}"/>
                </a:ext>
              </a:extLst>
            </p:cNvPr>
            <p:cNvSpPr txBox="1"/>
            <p:nvPr/>
          </p:nvSpPr>
          <p:spPr>
            <a:xfrm>
              <a:off x="7679844" y="5008227"/>
              <a:ext cx="492636" cy="369332"/>
            </a:xfrm>
            <a:prstGeom prst="rect">
              <a:avLst/>
            </a:prstGeom>
            <a:noFill/>
          </p:spPr>
          <p:txBody>
            <a:bodyPr wrap="square">
              <a:spAutoFit/>
            </a:bodyPr>
            <a:lstStyle/>
            <a:p>
              <a:pPr algn="ctr"/>
              <a:r>
                <a:rPr lang="en-IN" sz="1800"/>
                <a:t>No</a:t>
              </a:r>
              <a:endParaRPr lang="en-IN" sz="1000"/>
            </a:p>
          </p:txBody>
        </p:sp>
        <p:sp>
          <p:nvSpPr>
            <p:cNvPr id="38" name="Flowchart: Decision 37">
              <a:extLst>
                <a:ext uri="{FF2B5EF4-FFF2-40B4-BE49-F238E27FC236}">
                  <a16:creationId xmlns:a16="http://schemas.microsoft.com/office/drawing/2014/main" id="{B3AEED34-4286-ED5D-1E31-1954C77F1AA9}"/>
                </a:ext>
              </a:extLst>
            </p:cNvPr>
            <p:cNvSpPr/>
            <p:nvPr/>
          </p:nvSpPr>
          <p:spPr>
            <a:xfrm>
              <a:off x="5668377" y="4865296"/>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sp>
          <p:nvSpPr>
            <p:cNvPr id="39" name="Flowchart: Process 38">
              <a:extLst>
                <a:ext uri="{FF2B5EF4-FFF2-40B4-BE49-F238E27FC236}">
                  <a16:creationId xmlns:a16="http://schemas.microsoft.com/office/drawing/2014/main" id="{DF1D8508-D6EC-2402-F82E-250FB0885D91}"/>
                </a:ext>
              </a:extLst>
            </p:cNvPr>
            <p:cNvSpPr/>
            <p:nvPr/>
          </p:nvSpPr>
          <p:spPr>
            <a:xfrm>
              <a:off x="6629394" y="6074709"/>
              <a:ext cx="1436915" cy="216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Connector: Elbow 39">
              <a:extLst>
                <a:ext uri="{FF2B5EF4-FFF2-40B4-BE49-F238E27FC236}">
                  <a16:creationId xmlns:a16="http://schemas.microsoft.com/office/drawing/2014/main" id="{1ACCC4C7-2BE9-2D0C-3E1F-E72DEB36A104}"/>
                </a:ext>
              </a:extLst>
            </p:cNvPr>
            <p:cNvCxnSpPr>
              <a:cxnSpLocks/>
              <a:stCxn id="28" idx="2"/>
              <a:endCxn id="32" idx="0"/>
            </p:cNvCxnSpPr>
            <p:nvPr/>
          </p:nvCxnSpPr>
          <p:spPr>
            <a:xfrm rot="16200000" flipH="1">
              <a:off x="7301430" y="4090255"/>
              <a:ext cx="480183" cy="38733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F85A1027-92D6-4327-50D9-F75D2A77DF4B}"/>
                </a:ext>
              </a:extLst>
            </p:cNvPr>
            <p:cNvSpPr txBox="1"/>
            <p:nvPr/>
          </p:nvSpPr>
          <p:spPr>
            <a:xfrm>
              <a:off x="5612405" y="5278346"/>
              <a:ext cx="492636" cy="369332"/>
            </a:xfrm>
            <a:prstGeom prst="rect">
              <a:avLst/>
            </a:prstGeom>
            <a:noFill/>
          </p:spPr>
          <p:txBody>
            <a:bodyPr wrap="square">
              <a:spAutoFit/>
            </a:bodyPr>
            <a:lstStyle/>
            <a:p>
              <a:pPr algn="ctr"/>
              <a:r>
                <a:rPr lang="en-IN" sz="1800"/>
                <a:t>Yes</a:t>
              </a:r>
              <a:endParaRPr lang="en-IN" sz="1000"/>
            </a:p>
          </p:txBody>
        </p:sp>
        <p:sp>
          <p:nvSpPr>
            <p:cNvPr id="47" name="TextBox 46">
              <a:extLst>
                <a:ext uri="{FF2B5EF4-FFF2-40B4-BE49-F238E27FC236}">
                  <a16:creationId xmlns:a16="http://schemas.microsoft.com/office/drawing/2014/main" id="{164CA457-D9E9-504E-A247-CB39B077DAAE}"/>
                </a:ext>
              </a:extLst>
            </p:cNvPr>
            <p:cNvSpPr txBox="1"/>
            <p:nvPr/>
          </p:nvSpPr>
          <p:spPr>
            <a:xfrm>
              <a:off x="5690933" y="4653827"/>
              <a:ext cx="492636" cy="369332"/>
            </a:xfrm>
            <a:prstGeom prst="rect">
              <a:avLst/>
            </a:prstGeom>
            <a:noFill/>
          </p:spPr>
          <p:txBody>
            <a:bodyPr wrap="square">
              <a:spAutoFit/>
            </a:bodyPr>
            <a:lstStyle/>
            <a:p>
              <a:pPr algn="ctr"/>
              <a:r>
                <a:rPr lang="en-IN" sz="1800"/>
                <a:t>No</a:t>
              </a:r>
              <a:endParaRPr lang="en-IN" sz="1000"/>
            </a:p>
          </p:txBody>
        </p:sp>
        <p:cxnSp>
          <p:nvCxnSpPr>
            <p:cNvPr id="50" name="Connector: Elbow 49">
              <a:extLst>
                <a:ext uri="{FF2B5EF4-FFF2-40B4-BE49-F238E27FC236}">
                  <a16:creationId xmlns:a16="http://schemas.microsoft.com/office/drawing/2014/main" id="{C7F4B696-F321-EEBC-AE4D-3481C54E9E3D}"/>
                </a:ext>
              </a:extLst>
            </p:cNvPr>
            <p:cNvCxnSpPr>
              <a:cxnSpLocks/>
              <a:stCxn id="38" idx="0"/>
              <a:endCxn id="29" idx="2"/>
            </p:cNvCxnSpPr>
            <p:nvPr/>
          </p:nvCxnSpPr>
          <p:spPr>
            <a:xfrm rot="5400000" flipH="1" flipV="1">
              <a:off x="6109556" y="4590297"/>
              <a:ext cx="291021" cy="258978"/>
            </a:xfrm>
            <a:prstGeom prst="bentConnector3">
              <a:avLst>
                <a:gd name="adj1" fmla="val 20543"/>
              </a:avLst>
            </a:prstGeom>
            <a:ln>
              <a:tailEnd type="stealth" w="lg" len="lg"/>
            </a:ln>
          </p:spPr>
          <p:style>
            <a:lnRef idx="3">
              <a:schemeClr val="dk1"/>
            </a:lnRef>
            <a:fillRef idx="0">
              <a:schemeClr val="dk1"/>
            </a:fillRef>
            <a:effectRef idx="2">
              <a:schemeClr val="dk1"/>
            </a:effectRef>
            <a:fontRef idx="minor">
              <a:schemeClr val="tx1"/>
            </a:fontRef>
          </p:style>
        </p:cxnSp>
        <p:cxnSp>
          <p:nvCxnSpPr>
            <p:cNvPr id="53" name="Connector: Elbow 52">
              <a:extLst>
                <a:ext uri="{FF2B5EF4-FFF2-40B4-BE49-F238E27FC236}">
                  <a16:creationId xmlns:a16="http://schemas.microsoft.com/office/drawing/2014/main" id="{7E974DD8-055B-234E-56C3-3FFBD18F51EF}"/>
                </a:ext>
              </a:extLst>
            </p:cNvPr>
            <p:cNvCxnSpPr>
              <a:cxnSpLocks/>
              <a:stCxn id="38" idx="2"/>
              <a:endCxn id="39" idx="1"/>
            </p:cNvCxnSpPr>
            <p:nvPr/>
          </p:nvCxnSpPr>
          <p:spPr>
            <a:xfrm rot="16200000" flipH="1">
              <a:off x="6025103" y="5578417"/>
              <a:ext cx="704765" cy="503817"/>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254A77D5-36F4-8FF6-34E0-5C91FDF4D28D}"/>
                </a:ext>
              </a:extLst>
            </p:cNvPr>
            <p:cNvCxnSpPr>
              <a:cxnSpLocks/>
              <a:stCxn id="30" idx="2"/>
              <a:endCxn id="39" idx="0"/>
            </p:cNvCxnSpPr>
            <p:nvPr/>
          </p:nvCxnSpPr>
          <p:spPr>
            <a:xfrm rot="5400000">
              <a:off x="7227828" y="5954684"/>
              <a:ext cx="252749" cy="0"/>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grpSp>
      <p:cxnSp>
        <p:nvCxnSpPr>
          <p:cNvPr id="63" name="Connector: Curved 62">
            <a:extLst>
              <a:ext uri="{FF2B5EF4-FFF2-40B4-BE49-F238E27FC236}">
                <a16:creationId xmlns:a16="http://schemas.microsoft.com/office/drawing/2014/main" id="{A608EB08-3F2C-BA7B-D26F-467B2D85FAFB}"/>
              </a:ext>
            </a:extLst>
          </p:cNvPr>
          <p:cNvCxnSpPr>
            <a:cxnSpLocks/>
            <a:endCxn id="46" idx="1"/>
          </p:cNvCxnSpPr>
          <p:nvPr/>
        </p:nvCxnSpPr>
        <p:spPr>
          <a:xfrm>
            <a:off x="2379369" y="4875521"/>
            <a:ext cx="3909695" cy="600914"/>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4" name="Connector: Curved 63">
            <a:extLst>
              <a:ext uri="{FF2B5EF4-FFF2-40B4-BE49-F238E27FC236}">
                <a16:creationId xmlns:a16="http://schemas.microsoft.com/office/drawing/2014/main" id="{72236143-3B0D-CD9F-41F2-ACBF928D0C95}"/>
              </a:ext>
            </a:extLst>
          </p:cNvPr>
          <p:cNvCxnSpPr>
            <a:cxnSpLocks/>
            <a:endCxn id="37" idx="1"/>
          </p:cNvCxnSpPr>
          <p:nvPr/>
        </p:nvCxnSpPr>
        <p:spPr>
          <a:xfrm flipV="1">
            <a:off x="1419225" y="5206316"/>
            <a:ext cx="6937278" cy="527416"/>
          </a:xfrm>
          <a:prstGeom prst="curvedConnector3">
            <a:avLst>
              <a:gd name="adj1" fmla="val 8624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3" name="Connector: Curved 72">
            <a:extLst>
              <a:ext uri="{FF2B5EF4-FFF2-40B4-BE49-F238E27FC236}">
                <a16:creationId xmlns:a16="http://schemas.microsoft.com/office/drawing/2014/main" id="{C3F63E0D-CF56-0F8B-6112-8B55BE075D91}"/>
              </a:ext>
            </a:extLst>
          </p:cNvPr>
          <p:cNvCxnSpPr>
            <a:cxnSpLocks/>
          </p:cNvCxnSpPr>
          <p:nvPr/>
        </p:nvCxnSpPr>
        <p:spPr>
          <a:xfrm>
            <a:off x="1419225" y="2436770"/>
            <a:ext cx="6360446" cy="262135"/>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Connector: Elbow 11">
            <a:extLst>
              <a:ext uri="{FF2B5EF4-FFF2-40B4-BE49-F238E27FC236}">
                <a16:creationId xmlns:a16="http://schemas.microsoft.com/office/drawing/2014/main" id="{BED98031-FEAF-6413-20B2-0D0D9F98084B}"/>
              </a:ext>
            </a:extLst>
          </p:cNvPr>
          <p:cNvCxnSpPr>
            <a:cxnSpLocks/>
          </p:cNvCxnSpPr>
          <p:nvPr/>
        </p:nvCxnSpPr>
        <p:spPr>
          <a:xfrm>
            <a:off x="678173" y="1620228"/>
            <a:ext cx="432000" cy="252000"/>
          </a:xfrm>
          <a:prstGeom prst="bentConnector3">
            <a:avLst>
              <a:gd name="adj1" fmla="val -58228"/>
            </a:avLst>
          </a:prstGeom>
          <a:ln>
            <a:tailEnd type="stealth" w="lg" len="lg"/>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39905962-085F-4731-4ABA-F692002E3E1E}"/>
              </a:ext>
            </a:extLst>
          </p:cNvPr>
          <p:cNvSpPr txBox="1"/>
          <p:nvPr/>
        </p:nvSpPr>
        <p:spPr>
          <a:xfrm>
            <a:off x="258181" y="1290435"/>
            <a:ext cx="492636" cy="369332"/>
          </a:xfrm>
          <a:prstGeom prst="rect">
            <a:avLst/>
          </a:prstGeom>
          <a:noFill/>
        </p:spPr>
        <p:txBody>
          <a:bodyPr wrap="square">
            <a:spAutoFit/>
          </a:bodyPr>
          <a:lstStyle/>
          <a:p>
            <a:pPr algn="ctr"/>
            <a:r>
              <a:rPr lang="en-IN" sz="1800"/>
              <a:t>Yes</a:t>
            </a:r>
            <a:endParaRPr lang="en-IN" sz="1000"/>
          </a:p>
        </p:txBody>
      </p:sp>
      <p:cxnSp>
        <p:nvCxnSpPr>
          <p:cNvPr id="27" name="Connector: Elbow 26">
            <a:extLst>
              <a:ext uri="{FF2B5EF4-FFF2-40B4-BE49-F238E27FC236}">
                <a16:creationId xmlns:a16="http://schemas.microsoft.com/office/drawing/2014/main" id="{F8D12686-C658-37C8-7678-35E614FE7425}"/>
              </a:ext>
            </a:extLst>
          </p:cNvPr>
          <p:cNvCxnSpPr>
            <a:cxnSpLocks/>
          </p:cNvCxnSpPr>
          <p:nvPr/>
        </p:nvCxnSpPr>
        <p:spPr>
          <a:xfrm flipH="1">
            <a:off x="3372072" y="1612219"/>
            <a:ext cx="504000" cy="828000"/>
          </a:xfrm>
          <a:prstGeom prst="bentConnector4">
            <a:avLst>
              <a:gd name="adj1" fmla="val -39502"/>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D55D185D-1AB6-8FE3-27AD-1E7D10F05578}"/>
              </a:ext>
            </a:extLst>
          </p:cNvPr>
          <p:cNvSpPr txBox="1"/>
          <p:nvPr/>
        </p:nvSpPr>
        <p:spPr>
          <a:xfrm>
            <a:off x="3692209" y="1298847"/>
            <a:ext cx="492636" cy="369332"/>
          </a:xfrm>
          <a:prstGeom prst="rect">
            <a:avLst/>
          </a:prstGeom>
          <a:noFill/>
        </p:spPr>
        <p:txBody>
          <a:bodyPr wrap="square">
            <a:spAutoFit/>
          </a:bodyPr>
          <a:lstStyle/>
          <a:p>
            <a:pPr algn="ctr"/>
            <a:r>
              <a:rPr lang="en-IN" sz="1800"/>
              <a:t>No</a:t>
            </a:r>
            <a:endParaRPr lang="en-IN" sz="1000"/>
          </a:p>
        </p:txBody>
      </p:sp>
      <p:cxnSp>
        <p:nvCxnSpPr>
          <p:cNvPr id="41" name="Connector: Elbow 40">
            <a:extLst>
              <a:ext uri="{FF2B5EF4-FFF2-40B4-BE49-F238E27FC236}">
                <a16:creationId xmlns:a16="http://schemas.microsoft.com/office/drawing/2014/main" id="{7056FEE9-CC0A-03E1-74B3-FDCEC43116EF}"/>
              </a:ext>
            </a:extLst>
          </p:cNvPr>
          <p:cNvCxnSpPr>
            <a:cxnSpLocks/>
          </p:cNvCxnSpPr>
          <p:nvPr/>
        </p:nvCxnSpPr>
        <p:spPr>
          <a:xfrm>
            <a:off x="351319" y="1632527"/>
            <a:ext cx="864000" cy="648000"/>
          </a:xfrm>
          <a:prstGeom prst="bentConnector4">
            <a:avLst>
              <a:gd name="adj1" fmla="val -25170"/>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9695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184E8E-42D4-C0A2-C991-81A06BBC573B}"/>
              </a:ext>
            </a:extLst>
          </p:cNvPr>
          <p:cNvPicPr>
            <a:picLocks noChangeAspect="1"/>
          </p:cNvPicPr>
          <p:nvPr/>
        </p:nvPicPr>
        <p:blipFill rotWithShape="1">
          <a:blip r:embed="rId2"/>
          <a:srcRect l="2053" r="14480"/>
          <a:stretch/>
        </p:blipFill>
        <p:spPr>
          <a:xfrm>
            <a:off x="0" y="1063691"/>
            <a:ext cx="4924338" cy="4424799"/>
          </a:xfrm>
          <a:prstGeom prst="rect">
            <a:avLst/>
          </a:prstGeom>
        </p:spPr>
      </p:pic>
      <p:sp>
        <p:nvSpPr>
          <p:cNvPr id="2" name="Title 1">
            <a:extLst>
              <a:ext uri="{FF2B5EF4-FFF2-40B4-BE49-F238E27FC236}">
                <a16:creationId xmlns:a16="http://schemas.microsoft.com/office/drawing/2014/main" id="{F10CD7EF-9015-FFBC-095B-57DAA1C20F8E}"/>
              </a:ext>
            </a:extLst>
          </p:cNvPr>
          <p:cNvSpPr>
            <a:spLocks noGrp="1"/>
          </p:cNvSpPr>
          <p:nvPr>
            <p:ph type="title"/>
          </p:nvPr>
        </p:nvSpPr>
        <p:spPr/>
        <p:txBody>
          <a:bodyPr/>
          <a:lstStyle/>
          <a:p>
            <a:r>
              <a:rPr lang="en-US"/>
              <a:t>More Infographics</a:t>
            </a:r>
          </a:p>
        </p:txBody>
      </p:sp>
      <p:sp>
        <p:nvSpPr>
          <p:cNvPr id="6" name="TextBox 5">
            <a:extLst>
              <a:ext uri="{FF2B5EF4-FFF2-40B4-BE49-F238E27FC236}">
                <a16:creationId xmlns:a16="http://schemas.microsoft.com/office/drawing/2014/main" id="{D0CCB9C3-F037-346B-D62D-9F7741A7BDC3}"/>
              </a:ext>
            </a:extLst>
          </p:cNvPr>
          <p:cNvSpPr txBox="1"/>
          <p:nvPr/>
        </p:nvSpPr>
        <p:spPr>
          <a:xfrm>
            <a:off x="5012422" y="1063691"/>
            <a:ext cx="4035105" cy="584775"/>
          </a:xfrm>
          <a:prstGeom prst="rect">
            <a:avLst/>
          </a:prstGeom>
          <a:noFill/>
        </p:spPr>
        <p:txBody>
          <a:bodyPr wrap="square">
            <a:spAutoFit/>
          </a:bodyPr>
          <a:lstStyle/>
          <a:p>
            <a:r>
              <a:rPr lang="en-US" sz="1600" b="1" dirty="0"/>
              <a:t>Most used programming languages among developers worldwide as of 2023 </a:t>
            </a:r>
          </a:p>
        </p:txBody>
      </p:sp>
      <p:graphicFrame>
        <p:nvGraphicFramePr>
          <p:cNvPr id="5" name="ChartObject">
            <a:extLst>
              <a:ext uri="{FF2B5EF4-FFF2-40B4-BE49-F238E27FC236}">
                <a16:creationId xmlns:a16="http://schemas.microsoft.com/office/drawing/2014/main" id="{BAAB2AD8-13DE-9C4A-1D12-8BF44D23151D}"/>
              </a:ext>
            </a:extLst>
          </p:cNvPr>
          <p:cNvGraphicFramePr/>
          <p:nvPr>
            <p:extLst>
              <p:ext uri="{D42A27DB-BD31-4B8C-83A1-F6EECF244321}">
                <p14:modId xmlns:p14="http://schemas.microsoft.com/office/powerpoint/2010/main" val="2631072924"/>
              </p:ext>
            </p:extLst>
          </p:nvPr>
        </p:nvGraphicFramePr>
        <p:xfrm>
          <a:off x="4658115" y="1649981"/>
          <a:ext cx="4485885" cy="4204369"/>
        </p:xfrm>
        <a:graphic>
          <a:graphicData uri="http://schemas.openxmlformats.org/drawingml/2006/chart">
            <c:chart xmlns:c="http://schemas.openxmlformats.org/drawingml/2006/chart" xmlns:r="http://schemas.openxmlformats.org/officeDocument/2006/relationships" r:id="rId3"/>
          </a:graphicData>
        </a:graphic>
      </p:graphicFrame>
      <p:sp>
        <p:nvSpPr>
          <p:cNvPr id="7" name="New shape">
            <a:extLst>
              <a:ext uri="{FF2B5EF4-FFF2-40B4-BE49-F238E27FC236}">
                <a16:creationId xmlns:a16="http://schemas.microsoft.com/office/drawing/2014/main" id="{197AD734-7BB9-8614-AF2F-4FF6EDA07D01}"/>
              </a:ext>
            </a:extLst>
          </p:cNvPr>
          <p:cNvSpPr/>
          <p:nvPr/>
        </p:nvSpPr>
        <p:spPr>
          <a:xfrm>
            <a:off x="5373149" y="5794309"/>
            <a:ext cx="3468847"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algn="l">
              <a:lnSpc>
                <a:spcPct val="100000"/>
              </a:lnSpc>
              <a:spcAft>
                <a:spcPct val="20000"/>
              </a:spcAft>
            </a:pPr>
            <a:r>
              <a:rPr sz="800" b="1" dirty="0">
                <a:solidFill>
                  <a:srgbClr val="555555"/>
                </a:solidFill>
                <a:latin typeface="Open Sans"/>
              </a:rPr>
              <a:t>Note(s):</a:t>
            </a:r>
            <a:r>
              <a:rPr sz="800" dirty="0">
                <a:solidFill>
                  <a:srgbClr val="555555"/>
                </a:solidFill>
                <a:latin typeface="Open Sans"/>
              </a:rPr>
              <a:t> Worldwide; May 8, 2023 to May 19, 2023; 87,585 respondents; Software developers</a:t>
            </a:r>
          </a:p>
          <a:p>
            <a:pPr algn="l"/>
            <a:r>
              <a:rPr sz="800" b="1" dirty="0">
                <a:solidFill>
                  <a:srgbClr val="555555"/>
                </a:solidFill>
                <a:latin typeface="Open Sans"/>
              </a:rPr>
              <a:t>Source(s): </a:t>
            </a:r>
            <a:r>
              <a:rPr sz="800" dirty="0">
                <a:solidFill>
                  <a:srgbClr val="555555"/>
                </a:solidFill>
                <a:latin typeface="Open Sans"/>
              </a:rPr>
              <a:t>Stack Overflow; </a:t>
            </a:r>
            <a:r>
              <a:rPr sz="800" dirty="0">
                <a:solidFill>
                  <a:srgbClr val="555555"/>
                </a:solidFill>
                <a:latin typeface="Open Sans"/>
                <a:hlinkClick r:id="rId4">
                  <a:extLst>
                    <a:ext uri="{A12FA001-AC4F-418D-AE19-62706E023703}">
                      <ahyp:hlinkClr xmlns:ahyp="http://schemas.microsoft.com/office/drawing/2018/hyperlinkcolor" val="tx"/>
                    </a:ext>
                  </a:extLst>
                </a:hlinkClick>
              </a:rPr>
              <a:t>ID 793628</a:t>
            </a:r>
          </a:p>
        </p:txBody>
      </p:sp>
    </p:spTree>
    <p:extLst>
      <p:ext uri="{BB962C8B-B14F-4D97-AF65-F5344CB8AC3E}">
        <p14:creationId xmlns:p14="http://schemas.microsoft.com/office/powerpoint/2010/main" val="80216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7E89-CCD2-5472-FDC5-71A955745406}"/>
              </a:ext>
            </a:extLst>
          </p:cNvPr>
          <p:cNvSpPr>
            <a:spLocks noGrp="1"/>
          </p:cNvSpPr>
          <p:nvPr>
            <p:ph type="title"/>
          </p:nvPr>
        </p:nvSpPr>
        <p:spPr/>
        <p:txBody>
          <a:bodyPr/>
          <a:lstStyle/>
          <a:p>
            <a:r>
              <a:rPr lang="en-IN" b="1"/>
              <a:t>while loop with continue</a:t>
            </a:r>
            <a:endParaRPr lang="en-IN"/>
          </a:p>
        </p:txBody>
      </p:sp>
      <p:sp>
        <p:nvSpPr>
          <p:cNvPr id="11" name="TextBox 10">
            <a:extLst>
              <a:ext uri="{FF2B5EF4-FFF2-40B4-BE49-F238E27FC236}">
                <a16:creationId xmlns:a16="http://schemas.microsoft.com/office/drawing/2014/main" id="{4FE68873-8A4F-567D-FE0D-C479D1D67061}"/>
              </a:ext>
            </a:extLst>
          </p:cNvPr>
          <p:cNvSpPr txBox="1"/>
          <p:nvPr/>
        </p:nvSpPr>
        <p:spPr>
          <a:xfrm>
            <a:off x="90327" y="3967315"/>
            <a:ext cx="896334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r>
              <a:rPr lang="en-US" b="1">
                <a:latin typeface="Consolas" panose="020B0609020204030204" pitchFamily="49" charset="0"/>
              </a:rPr>
              <a:t>Continue:</a:t>
            </a:r>
            <a:r>
              <a:rPr lang="en-US"/>
              <a:t> skips the current iteration and the control flow goes to the next iteration</a:t>
            </a:r>
            <a:endParaRPr lang="en-IN"/>
          </a:p>
        </p:txBody>
      </p:sp>
      <p:sp>
        <p:nvSpPr>
          <p:cNvPr id="15" name="TextBox 14">
            <a:extLst>
              <a:ext uri="{FF2B5EF4-FFF2-40B4-BE49-F238E27FC236}">
                <a16:creationId xmlns:a16="http://schemas.microsoft.com/office/drawing/2014/main" id="{3824E3B9-1235-C4AD-61F8-903DA844DC06}"/>
              </a:ext>
            </a:extLst>
          </p:cNvPr>
          <p:cNvSpPr txBox="1"/>
          <p:nvPr/>
        </p:nvSpPr>
        <p:spPr>
          <a:xfrm>
            <a:off x="6237656" y="4784956"/>
            <a:ext cx="1685925" cy="1477328"/>
          </a:xfrm>
          <a:prstGeom prst="rect">
            <a:avLst/>
          </a:prstGeom>
          <a:noFill/>
        </p:spPr>
        <p:txBody>
          <a:bodyPr wrap="square">
            <a:spAutoFit/>
          </a:bodyPr>
          <a:lstStyle>
            <a:defPPr>
              <a:defRPr lang="en-US"/>
            </a:defPPr>
            <a:lvl1pPr>
              <a:defRPr>
                <a:latin typeface="Consolas" panose="020B0609020204030204" pitchFamily="49" charset="0"/>
              </a:defRPr>
            </a:lvl1pPr>
          </a:lstStyle>
          <a:p>
            <a:r>
              <a:rPr lang="en-IN"/>
              <a:t>1</a:t>
            </a:r>
          </a:p>
          <a:p>
            <a:r>
              <a:rPr lang="en-IN"/>
              <a:t>3</a:t>
            </a:r>
          </a:p>
          <a:p>
            <a:r>
              <a:rPr lang="en-IN"/>
              <a:t>5</a:t>
            </a:r>
          </a:p>
          <a:p>
            <a:r>
              <a:rPr lang="en-IN"/>
              <a:t>7</a:t>
            </a:r>
          </a:p>
          <a:p>
            <a:r>
              <a:rPr lang="en-IN"/>
              <a:t>9</a:t>
            </a:r>
          </a:p>
        </p:txBody>
      </p:sp>
      <p:grpSp>
        <p:nvGrpSpPr>
          <p:cNvPr id="3" name="Group 2">
            <a:extLst>
              <a:ext uri="{FF2B5EF4-FFF2-40B4-BE49-F238E27FC236}">
                <a16:creationId xmlns:a16="http://schemas.microsoft.com/office/drawing/2014/main" id="{A81F1F6D-9061-335B-9163-B43E1340CEC6}"/>
              </a:ext>
            </a:extLst>
          </p:cNvPr>
          <p:cNvGrpSpPr/>
          <p:nvPr/>
        </p:nvGrpSpPr>
        <p:grpSpPr>
          <a:xfrm>
            <a:off x="685345" y="1171916"/>
            <a:ext cx="2547042" cy="2489153"/>
            <a:chOff x="5645349" y="3801556"/>
            <a:chExt cx="2547042" cy="2489153"/>
          </a:xfrm>
        </p:grpSpPr>
        <p:sp>
          <p:nvSpPr>
            <p:cNvPr id="4" name="Flowchart: Process 3">
              <a:extLst>
                <a:ext uri="{FF2B5EF4-FFF2-40B4-BE49-F238E27FC236}">
                  <a16:creationId xmlns:a16="http://schemas.microsoft.com/office/drawing/2014/main" id="{0193DEE5-53B5-CFDC-A573-2C653DD47BD6}"/>
                </a:ext>
              </a:extLst>
            </p:cNvPr>
            <p:cNvSpPr/>
            <p:nvPr/>
          </p:nvSpPr>
          <p:spPr>
            <a:xfrm>
              <a:off x="6629394" y="380155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Process 5">
              <a:extLst>
                <a:ext uri="{FF2B5EF4-FFF2-40B4-BE49-F238E27FC236}">
                  <a16:creationId xmlns:a16="http://schemas.microsoft.com/office/drawing/2014/main" id="{5CBBD1B1-D68B-B16B-977D-DD05ABFF898C}"/>
                </a:ext>
              </a:extLst>
            </p:cNvPr>
            <p:cNvSpPr/>
            <p:nvPr/>
          </p:nvSpPr>
          <p:spPr>
            <a:xfrm>
              <a:off x="5666097" y="4331997"/>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Process 7">
              <a:extLst>
                <a:ext uri="{FF2B5EF4-FFF2-40B4-BE49-F238E27FC236}">
                  <a16:creationId xmlns:a16="http://schemas.microsoft.com/office/drawing/2014/main" id="{8AC76B30-A65C-277D-5033-4A229D2F4A7D}"/>
                </a:ext>
              </a:extLst>
            </p:cNvPr>
            <p:cNvSpPr/>
            <p:nvPr/>
          </p:nvSpPr>
          <p:spPr>
            <a:xfrm>
              <a:off x="6629394" y="557968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Decision 8">
              <a:extLst>
                <a:ext uri="{FF2B5EF4-FFF2-40B4-BE49-F238E27FC236}">
                  <a16:creationId xmlns:a16="http://schemas.microsoft.com/office/drawing/2014/main" id="{5EF871B0-C637-111A-A28A-9520E6CAB397}"/>
                </a:ext>
              </a:extLst>
            </p:cNvPr>
            <p:cNvSpPr/>
            <p:nvPr/>
          </p:nvSpPr>
          <p:spPr>
            <a:xfrm>
              <a:off x="7277991" y="4524017"/>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10" name="Connector: Elbow 9">
              <a:extLst>
                <a:ext uri="{FF2B5EF4-FFF2-40B4-BE49-F238E27FC236}">
                  <a16:creationId xmlns:a16="http://schemas.microsoft.com/office/drawing/2014/main" id="{FDB504C0-8538-FB34-B01E-C7CF1E2D9F6F}"/>
                </a:ext>
              </a:extLst>
            </p:cNvPr>
            <p:cNvCxnSpPr>
              <a:cxnSpLocks/>
              <a:stCxn id="9" idx="1"/>
              <a:endCxn id="41" idx="3"/>
            </p:cNvCxnSpPr>
            <p:nvPr/>
          </p:nvCxnSpPr>
          <p:spPr>
            <a:xfrm rot="10800000" flipV="1">
              <a:off x="6582777" y="4830341"/>
              <a:ext cx="695214" cy="503204"/>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2" name="Connector: Elbow 11">
              <a:extLst>
                <a:ext uri="{FF2B5EF4-FFF2-40B4-BE49-F238E27FC236}">
                  <a16:creationId xmlns:a16="http://schemas.microsoft.com/office/drawing/2014/main" id="{467FD14C-8D01-3086-C421-0540C761C109}"/>
                </a:ext>
              </a:extLst>
            </p:cNvPr>
            <p:cNvCxnSpPr>
              <a:cxnSpLocks/>
              <a:stCxn id="9" idx="2"/>
              <a:endCxn id="8" idx="0"/>
            </p:cNvCxnSpPr>
            <p:nvPr/>
          </p:nvCxnSpPr>
          <p:spPr>
            <a:xfrm rot="5400000">
              <a:off x="7320014" y="5164504"/>
              <a:ext cx="443017" cy="38733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4" name="Connector: Elbow 13">
              <a:extLst>
                <a:ext uri="{FF2B5EF4-FFF2-40B4-BE49-F238E27FC236}">
                  <a16:creationId xmlns:a16="http://schemas.microsoft.com/office/drawing/2014/main" id="{DCDB18C2-2339-930D-8172-F9A4D3E7D918}"/>
                </a:ext>
              </a:extLst>
            </p:cNvPr>
            <p:cNvCxnSpPr>
              <a:cxnSpLocks/>
              <a:stCxn id="6" idx="0"/>
            </p:cNvCxnSpPr>
            <p:nvPr/>
          </p:nvCxnSpPr>
          <p:spPr>
            <a:xfrm rot="5400000" flipH="1" flipV="1">
              <a:off x="6786592" y="3766828"/>
              <a:ext cx="163132" cy="96720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504DCAE8-CBFE-9C50-703E-92A1CEC4FB2F}"/>
                </a:ext>
              </a:extLst>
            </p:cNvPr>
            <p:cNvSpPr txBox="1"/>
            <p:nvPr/>
          </p:nvSpPr>
          <p:spPr>
            <a:xfrm>
              <a:off x="6973681" y="4770607"/>
              <a:ext cx="492636" cy="369332"/>
            </a:xfrm>
            <a:prstGeom prst="rect">
              <a:avLst/>
            </a:prstGeom>
            <a:noFill/>
          </p:spPr>
          <p:txBody>
            <a:bodyPr wrap="square">
              <a:spAutoFit/>
            </a:bodyPr>
            <a:lstStyle/>
            <a:p>
              <a:pPr algn="ctr"/>
              <a:r>
                <a:rPr lang="en-IN" sz="1800"/>
                <a:t>Yes</a:t>
              </a:r>
              <a:endParaRPr lang="en-IN" sz="1000"/>
            </a:p>
          </p:txBody>
        </p:sp>
        <p:sp>
          <p:nvSpPr>
            <p:cNvPr id="31" name="TextBox 30">
              <a:extLst>
                <a:ext uri="{FF2B5EF4-FFF2-40B4-BE49-F238E27FC236}">
                  <a16:creationId xmlns:a16="http://schemas.microsoft.com/office/drawing/2014/main" id="{AB87AC01-8AF8-D20B-97FC-25DDE1620DB6}"/>
                </a:ext>
              </a:extLst>
            </p:cNvPr>
            <p:cNvSpPr txBox="1"/>
            <p:nvPr/>
          </p:nvSpPr>
          <p:spPr>
            <a:xfrm>
              <a:off x="7679844" y="5008227"/>
              <a:ext cx="492636" cy="369332"/>
            </a:xfrm>
            <a:prstGeom prst="rect">
              <a:avLst/>
            </a:prstGeom>
            <a:noFill/>
          </p:spPr>
          <p:txBody>
            <a:bodyPr wrap="square">
              <a:spAutoFit/>
            </a:bodyPr>
            <a:lstStyle/>
            <a:p>
              <a:pPr algn="ctr"/>
              <a:r>
                <a:rPr lang="en-IN" sz="1800"/>
                <a:t>No</a:t>
              </a:r>
              <a:endParaRPr lang="en-IN" sz="1000"/>
            </a:p>
          </p:txBody>
        </p:sp>
        <p:sp>
          <p:nvSpPr>
            <p:cNvPr id="41" name="Flowchart: Decision 40">
              <a:extLst>
                <a:ext uri="{FF2B5EF4-FFF2-40B4-BE49-F238E27FC236}">
                  <a16:creationId xmlns:a16="http://schemas.microsoft.com/office/drawing/2014/main" id="{7B1D3FEE-0AC5-FF73-343D-5600143896C9}"/>
                </a:ext>
              </a:extLst>
            </p:cNvPr>
            <p:cNvSpPr/>
            <p:nvPr/>
          </p:nvSpPr>
          <p:spPr>
            <a:xfrm>
              <a:off x="5668377" y="5027221"/>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sp>
          <p:nvSpPr>
            <p:cNvPr id="42" name="Flowchart: Process 41">
              <a:extLst>
                <a:ext uri="{FF2B5EF4-FFF2-40B4-BE49-F238E27FC236}">
                  <a16:creationId xmlns:a16="http://schemas.microsoft.com/office/drawing/2014/main" id="{D886438E-D2FD-2DBC-BF01-311497063D39}"/>
                </a:ext>
              </a:extLst>
            </p:cNvPr>
            <p:cNvSpPr/>
            <p:nvPr/>
          </p:nvSpPr>
          <p:spPr>
            <a:xfrm>
              <a:off x="6629394" y="6074709"/>
              <a:ext cx="1436915" cy="216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Connector: Elbow 42">
              <a:extLst>
                <a:ext uri="{FF2B5EF4-FFF2-40B4-BE49-F238E27FC236}">
                  <a16:creationId xmlns:a16="http://schemas.microsoft.com/office/drawing/2014/main" id="{0DECE650-177D-0BAE-D72D-A628772BFDC3}"/>
                </a:ext>
              </a:extLst>
            </p:cNvPr>
            <p:cNvCxnSpPr>
              <a:cxnSpLocks/>
              <a:stCxn id="4" idx="2"/>
              <a:endCxn id="9" idx="0"/>
            </p:cNvCxnSpPr>
            <p:nvPr/>
          </p:nvCxnSpPr>
          <p:spPr>
            <a:xfrm rot="16200000" flipH="1">
              <a:off x="7301430" y="4090255"/>
              <a:ext cx="480183" cy="38733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15E97D12-A32C-E7FB-42FA-B5E7D246D304}"/>
                </a:ext>
              </a:extLst>
            </p:cNvPr>
            <p:cNvSpPr txBox="1"/>
            <p:nvPr/>
          </p:nvSpPr>
          <p:spPr>
            <a:xfrm>
              <a:off x="5645349" y="5509203"/>
              <a:ext cx="492636" cy="369332"/>
            </a:xfrm>
            <a:prstGeom prst="rect">
              <a:avLst/>
            </a:prstGeom>
            <a:noFill/>
          </p:spPr>
          <p:txBody>
            <a:bodyPr wrap="square">
              <a:spAutoFit/>
            </a:bodyPr>
            <a:lstStyle/>
            <a:p>
              <a:pPr algn="ctr"/>
              <a:r>
                <a:rPr lang="en-IN" sz="1800"/>
                <a:t>Yes</a:t>
              </a:r>
              <a:endParaRPr lang="en-IN" sz="1000"/>
            </a:p>
          </p:txBody>
        </p:sp>
        <p:sp>
          <p:nvSpPr>
            <p:cNvPr id="45" name="TextBox 44">
              <a:extLst>
                <a:ext uri="{FF2B5EF4-FFF2-40B4-BE49-F238E27FC236}">
                  <a16:creationId xmlns:a16="http://schemas.microsoft.com/office/drawing/2014/main" id="{CB7BACB7-7E79-60DF-F1D9-C1176CD978C4}"/>
                </a:ext>
              </a:extLst>
            </p:cNvPr>
            <p:cNvSpPr txBox="1"/>
            <p:nvPr/>
          </p:nvSpPr>
          <p:spPr>
            <a:xfrm>
              <a:off x="5678323" y="4748935"/>
              <a:ext cx="492636" cy="369332"/>
            </a:xfrm>
            <a:prstGeom prst="rect">
              <a:avLst/>
            </a:prstGeom>
            <a:noFill/>
          </p:spPr>
          <p:txBody>
            <a:bodyPr wrap="square">
              <a:spAutoFit/>
            </a:bodyPr>
            <a:lstStyle/>
            <a:p>
              <a:pPr algn="ctr"/>
              <a:r>
                <a:rPr lang="en-IN" sz="1800"/>
                <a:t>No</a:t>
              </a:r>
              <a:endParaRPr lang="en-IN" sz="1000"/>
            </a:p>
          </p:txBody>
        </p:sp>
        <p:cxnSp>
          <p:nvCxnSpPr>
            <p:cNvPr id="48" name="Connector: Elbow 47">
              <a:extLst>
                <a:ext uri="{FF2B5EF4-FFF2-40B4-BE49-F238E27FC236}">
                  <a16:creationId xmlns:a16="http://schemas.microsoft.com/office/drawing/2014/main" id="{B5BDD373-9C4D-B47E-5FDD-B9180171A079}"/>
                </a:ext>
              </a:extLst>
            </p:cNvPr>
            <p:cNvCxnSpPr>
              <a:cxnSpLocks/>
              <a:stCxn id="41" idx="0"/>
              <a:endCxn id="6" idx="2"/>
            </p:cNvCxnSpPr>
            <p:nvPr/>
          </p:nvCxnSpPr>
          <p:spPr>
            <a:xfrm rot="5400000" flipH="1" flipV="1">
              <a:off x="6028593" y="4671259"/>
              <a:ext cx="452946" cy="258978"/>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49" name="Connector: Elbow 48">
              <a:extLst>
                <a:ext uri="{FF2B5EF4-FFF2-40B4-BE49-F238E27FC236}">
                  <a16:creationId xmlns:a16="http://schemas.microsoft.com/office/drawing/2014/main" id="{AA33D848-4240-C532-8BCD-77B18D5ACF98}"/>
                </a:ext>
              </a:extLst>
            </p:cNvPr>
            <p:cNvCxnSpPr>
              <a:cxnSpLocks/>
              <a:stCxn id="41" idx="2"/>
              <a:endCxn id="42" idx="1"/>
            </p:cNvCxnSpPr>
            <p:nvPr/>
          </p:nvCxnSpPr>
          <p:spPr>
            <a:xfrm rot="16200000" flipH="1">
              <a:off x="6106065" y="5659380"/>
              <a:ext cx="542840" cy="503817"/>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51" name="Connector: Elbow 50">
              <a:extLst>
                <a:ext uri="{FF2B5EF4-FFF2-40B4-BE49-F238E27FC236}">
                  <a16:creationId xmlns:a16="http://schemas.microsoft.com/office/drawing/2014/main" id="{505A196B-DFB6-9F44-BEA2-2AADF22BC681}"/>
                </a:ext>
              </a:extLst>
            </p:cNvPr>
            <p:cNvCxnSpPr>
              <a:cxnSpLocks/>
              <a:stCxn id="8" idx="2"/>
              <a:endCxn id="42" idx="0"/>
            </p:cNvCxnSpPr>
            <p:nvPr/>
          </p:nvCxnSpPr>
          <p:spPr>
            <a:xfrm rot="5400000">
              <a:off x="7227828" y="5954684"/>
              <a:ext cx="252749" cy="0"/>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grpSp>
      <p:grpSp>
        <p:nvGrpSpPr>
          <p:cNvPr id="54" name="Group 53">
            <a:extLst>
              <a:ext uri="{FF2B5EF4-FFF2-40B4-BE49-F238E27FC236}">
                <a16:creationId xmlns:a16="http://schemas.microsoft.com/office/drawing/2014/main" id="{921AFB4A-DB0D-E980-3FD9-92F015EC1F16}"/>
              </a:ext>
            </a:extLst>
          </p:cNvPr>
          <p:cNvGrpSpPr/>
          <p:nvPr/>
        </p:nvGrpSpPr>
        <p:grpSpPr>
          <a:xfrm>
            <a:off x="4817853" y="1185141"/>
            <a:ext cx="2743914" cy="2698703"/>
            <a:chOff x="5448477" y="3801556"/>
            <a:chExt cx="2743914" cy="2698703"/>
          </a:xfrm>
        </p:grpSpPr>
        <p:sp>
          <p:nvSpPr>
            <p:cNvPr id="55" name="Flowchart: Process 54">
              <a:extLst>
                <a:ext uri="{FF2B5EF4-FFF2-40B4-BE49-F238E27FC236}">
                  <a16:creationId xmlns:a16="http://schemas.microsoft.com/office/drawing/2014/main" id="{927166B9-7782-4C9C-1AD9-D67FC7BB45F3}"/>
                </a:ext>
              </a:extLst>
            </p:cNvPr>
            <p:cNvSpPr/>
            <p:nvPr/>
          </p:nvSpPr>
          <p:spPr>
            <a:xfrm>
              <a:off x="6629394" y="3801556"/>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Process 55">
              <a:extLst>
                <a:ext uri="{FF2B5EF4-FFF2-40B4-BE49-F238E27FC236}">
                  <a16:creationId xmlns:a16="http://schemas.microsoft.com/office/drawing/2014/main" id="{BD4EA3E3-B734-6643-4F09-1A00CDDB7E12}"/>
                </a:ext>
              </a:extLst>
            </p:cNvPr>
            <p:cNvSpPr/>
            <p:nvPr/>
          </p:nvSpPr>
          <p:spPr>
            <a:xfrm>
              <a:off x="5666098" y="4331997"/>
              <a:ext cx="1252054"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Process 56">
              <a:extLst>
                <a:ext uri="{FF2B5EF4-FFF2-40B4-BE49-F238E27FC236}">
                  <a16:creationId xmlns:a16="http://schemas.microsoft.com/office/drawing/2014/main" id="{9760A8C4-2787-E3CC-5349-A9159B5D4BD8}"/>
                </a:ext>
              </a:extLst>
            </p:cNvPr>
            <p:cNvSpPr/>
            <p:nvPr/>
          </p:nvSpPr>
          <p:spPr>
            <a:xfrm>
              <a:off x="6629394" y="5789232"/>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lowchart: Decision 58">
              <a:extLst>
                <a:ext uri="{FF2B5EF4-FFF2-40B4-BE49-F238E27FC236}">
                  <a16:creationId xmlns:a16="http://schemas.microsoft.com/office/drawing/2014/main" id="{E4066D80-9200-01D7-F71C-BB7AD140A3CD}"/>
                </a:ext>
              </a:extLst>
            </p:cNvPr>
            <p:cNvSpPr/>
            <p:nvPr/>
          </p:nvSpPr>
          <p:spPr>
            <a:xfrm>
              <a:off x="7277991" y="4704992"/>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60" name="Connector: Elbow 59">
              <a:extLst>
                <a:ext uri="{FF2B5EF4-FFF2-40B4-BE49-F238E27FC236}">
                  <a16:creationId xmlns:a16="http://schemas.microsoft.com/office/drawing/2014/main" id="{2B853B1E-3B70-92D8-3EDC-1C2A1E30E613}"/>
                </a:ext>
              </a:extLst>
            </p:cNvPr>
            <p:cNvCxnSpPr>
              <a:cxnSpLocks/>
              <a:stCxn id="59" idx="1"/>
              <a:endCxn id="66" idx="3"/>
            </p:cNvCxnSpPr>
            <p:nvPr/>
          </p:nvCxnSpPr>
          <p:spPr>
            <a:xfrm rot="10800000" flipV="1">
              <a:off x="6582777" y="5011316"/>
              <a:ext cx="695214" cy="198404"/>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62" name="Connector: Elbow 61">
              <a:extLst>
                <a:ext uri="{FF2B5EF4-FFF2-40B4-BE49-F238E27FC236}">
                  <a16:creationId xmlns:a16="http://schemas.microsoft.com/office/drawing/2014/main" id="{65827AA9-B539-8515-765A-0EACBCABDA1F}"/>
                </a:ext>
              </a:extLst>
            </p:cNvPr>
            <p:cNvCxnSpPr>
              <a:cxnSpLocks/>
              <a:stCxn id="59" idx="2"/>
              <a:endCxn id="57" idx="0"/>
            </p:cNvCxnSpPr>
            <p:nvPr/>
          </p:nvCxnSpPr>
          <p:spPr>
            <a:xfrm rot="5400000">
              <a:off x="7305726" y="5359767"/>
              <a:ext cx="471592" cy="38733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63" name="Connector: Elbow 62">
              <a:extLst>
                <a:ext uri="{FF2B5EF4-FFF2-40B4-BE49-F238E27FC236}">
                  <a16:creationId xmlns:a16="http://schemas.microsoft.com/office/drawing/2014/main" id="{99D22092-045B-0E39-C9B2-24B4B4B07E19}"/>
                </a:ext>
              </a:extLst>
            </p:cNvPr>
            <p:cNvCxnSpPr>
              <a:cxnSpLocks/>
              <a:stCxn id="56" idx="0"/>
            </p:cNvCxnSpPr>
            <p:nvPr/>
          </p:nvCxnSpPr>
          <p:spPr>
            <a:xfrm rot="5400000" flipH="1" flipV="1">
              <a:off x="6740377" y="3720613"/>
              <a:ext cx="163132" cy="105963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0919F7F3-C2CB-B146-B348-25B364F1AEC6}"/>
                </a:ext>
              </a:extLst>
            </p:cNvPr>
            <p:cNvSpPr txBox="1"/>
            <p:nvPr/>
          </p:nvSpPr>
          <p:spPr>
            <a:xfrm>
              <a:off x="7011343" y="4962048"/>
              <a:ext cx="492636" cy="369332"/>
            </a:xfrm>
            <a:prstGeom prst="rect">
              <a:avLst/>
            </a:prstGeom>
            <a:noFill/>
          </p:spPr>
          <p:txBody>
            <a:bodyPr wrap="square">
              <a:spAutoFit/>
            </a:bodyPr>
            <a:lstStyle/>
            <a:p>
              <a:pPr algn="ctr"/>
              <a:r>
                <a:rPr lang="en-IN" sz="1800"/>
                <a:t>Yes</a:t>
              </a:r>
              <a:endParaRPr lang="en-IN" sz="1000"/>
            </a:p>
          </p:txBody>
        </p:sp>
        <p:sp>
          <p:nvSpPr>
            <p:cNvPr id="65" name="TextBox 64">
              <a:extLst>
                <a:ext uri="{FF2B5EF4-FFF2-40B4-BE49-F238E27FC236}">
                  <a16:creationId xmlns:a16="http://schemas.microsoft.com/office/drawing/2014/main" id="{AB66EF83-98BC-C92F-5CFB-BBABEAAD8424}"/>
                </a:ext>
              </a:extLst>
            </p:cNvPr>
            <p:cNvSpPr txBox="1"/>
            <p:nvPr/>
          </p:nvSpPr>
          <p:spPr>
            <a:xfrm>
              <a:off x="7690878" y="5221495"/>
              <a:ext cx="492636" cy="369332"/>
            </a:xfrm>
            <a:prstGeom prst="rect">
              <a:avLst/>
            </a:prstGeom>
            <a:noFill/>
          </p:spPr>
          <p:txBody>
            <a:bodyPr wrap="square">
              <a:spAutoFit/>
            </a:bodyPr>
            <a:lstStyle/>
            <a:p>
              <a:pPr algn="ctr"/>
              <a:r>
                <a:rPr lang="en-IN" sz="1800"/>
                <a:t>No</a:t>
              </a:r>
              <a:endParaRPr lang="en-IN" sz="1000"/>
            </a:p>
          </p:txBody>
        </p:sp>
        <p:sp>
          <p:nvSpPr>
            <p:cNvPr id="66" name="Flowchart: Decision 65">
              <a:extLst>
                <a:ext uri="{FF2B5EF4-FFF2-40B4-BE49-F238E27FC236}">
                  <a16:creationId xmlns:a16="http://schemas.microsoft.com/office/drawing/2014/main" id="{B734C358-B1CE-C4FA-89FB-4E025D1A296D}"/>
                </a:ext>
              </a:extLst>
            </p:cNvPr>
            <p:cNvSpPr/>
            <p:nvPr/>
          </p:nvSpPr>
          <p:spPr>
            <a:xfrm>
              <a:off x="5668377" y="4903396"/>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sp>
          <p:nvSpPr>
            <p:cNvPr id="67" name="Flowchart: Process 66">
              <a:extLst>
                <a:ext uri="{FF2B5EF4-FFF2-40B4-BE49-F238E27FC236}">
                  <a16:creationId xmlns:a16="http://schemas.microsoft.com/office/drawing/2014/main" id="{80CF08FE-6ADF-7A31-D893-E145FD8CB3D4}"/>
                </a:ext>
              </a:extLst>
            </p:cNvPr>
            <p:cNvSpPr/>
            <p:nvPr/>
          </p:nvSpPr>
          <p:spPr>
            <a:xfrm>
              <a:off x="6629394" y="6284259"/>
              <a:ext cx="1436915" cy="216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8" name="Connector: Elbow 67">
              <a:extLst>
                <a:ext uri="{FF2B5EF4-FFF2-40B4-BE49-F238E27FC236}">
                  <a16:creationId xmlns:a16="http://schemas.microsoft.com/office/drawing/2014/main" id="{10B21300-D397-49EF-1946-3F15B880F22C}"/>
                </a:ext>
              </a:extLst>
            </p:cNvPr>
            <p:cNvCxnSpPr>
              <a:cxnSpLocks/>
              <a:stCxn id="55" idx="2"/>
              <a:endCxn id="59" idx="0"/>
            </p:cNvCxnSpPr>
            <p:nvPr/>
          </p:nvCxnSpPr>
          <p:spPr>
            <a:xfrm rot="16200000" flipH="1">
              <a:off x="7210942" y="4180743"/>
              <a:ext cx="661158" cy="387339"/>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11ADF328-EBCB-82A5-7993-0853AE2A1C38}"/>
                </a:ext>
              </a:extLst>
            </p:cNvPr>
            <p:cNvSpPr txBox="1"/>
            <p:nvPr/>
          </p:nvSpPr>
          <p:spPr>
            <a:xfrm>
              <a:off x="5664395" y="5376029"/>
              <a:ext cx="492636" cy="369332"/>
            </a:xfrm>
            <a:prstGeom prst="rect">
              <a:avLst/>
            </a:prstGeom>
            <a:noFill/>
          </p:spPr>
          <p:txBody>
            <a:bodyPr wrap="square">
              <a:spAutoFit/>
            </a:bodyPr>
            <a:lstStyle/>
            <a:p>
              <a:pPr algn="ctr"/>
              <a:r>
                <a:rPr lang="en-IN" sz="1800"/>
                <a:t>Yes</a:t>
              </a:r>
              <a:endParaRPr lang="en-IN" sz="1000"/>
            </a:p>
          </p:txBody>
        </p:sp>
        <p:sp>
          <p:nvSpPr>
            <p:cNvPr id="70" name="TextBox 69">
              <a:extLst>
                <a:ext uri="{FF2B5EF4-FFF2-40B4-BE49-F238E27FC236}">
                  <a16:creationId xmlns:a16="http://schemas.microsoft.com/office/drawing/2014/main" id="{9DC44939-F141-8767-7C7E-F6193B6CC39B}"/>
                </a:ext>
              </a:extLst>
            </p:cNvPr>
            <p:cNvSpPr txBox="1"/>
            <p:nvPr/>
          </p:nvSpPr>
          <p:spPr>
            <a:xfrm>
              <a:off x="5666284" y="4663576"/>
              <a:ext cx="492636" cy="369332"/>
            </a:xfrm>
            <a:prstGeom prst="rect">
              <a:avLst/>
            </a:prstGeom>
            <a:noFill/>
          </p:spPr>
          <p:txBody>
            <a:bodyPr wrap="square">
              <a:spAutoFit/>
            </a:bodyPr>
            <a:lstStyle/>
            <a:p>
              <a:pPr algn="ctr"/>
              <a:r>
                <a:rPr lang="en-IN" sz="1800"/>
                <a:t>No</a:t>
              </a:r>
              <a:endParaRPr lang="en-IN" sz="1000"/>
            </a:p>
          </p:txBody>
        </p:sp>
        <p:cxnSp>
          <p:nvCxnSpPr>
            <p:cNvPr id="71" name="Connector: Elbow 70">
              <a:extLst>
                <a:ext uri="{FF2B5EF4-FFF2-40B4-BE49-F238E27FC236}">
                  <a16:creationId xmlns:a16="http://schemas.microsoft.com/office/drawing/2014/main" id="{351200E0-2AB6-C666-3065-3A1D2C5A597B}"/>
                </a:ext>
              </a:extLst>
            </p:cNvPr>
            <p:cNvCxnSpPr>
              <a:cxnSpLocks/>
              <a:stCxn id="66" idx="0"/>
              <a:endCxn id="56" idx="2"/>
            </p:cNvCxnSpPr>
            <p:nvPr/>
          </p:nvCxnSpPr>
          <p:spPr>
            <a:xfrm rot="5400000" flipH="1" flipV="1">
              <a:off x="6044291" y="4655562"/>
              <a:ext cx="329121" cy="166548"/>
            </a:xfrm>
            <a:prstGeom prst="bentConnector3">
              <a:avLst>
                <a:gd name="adj1" fmla="val 29741"/>
              </a:avLst>
            </a:prstGeom>
            <a:ln>
              <a:tailEnd type="stealth" w="lg" len="lg"/>
            </a:ln>
          </p:spPr>
          <p:style>
            <a:lnRef idx="3">
              <a:schemeClr val="dk1"/>
            </a:lnRef>
            <a:fillRef idx="0">
              <a:schemeClr val="dk1"/>
            </a:fillRef>
            <a:effectRef idx="2">
              <a:schemeClr val="dk1"/>
            </a:effectRef>
            <a:fontRef idx="minor">
              <a:schemeClr val="tx1"/>
            </a:fontRef>
          </p:style>
        </p:cxnSp>
        <p:cxnSp>
          <p:nvCxnSpPr>
            <p:cNvPr id="72" name="Connector: Elbow 71">
              <a:extLst>
                <a:ext uri="{FF2B5EF4-FFF2-40B4-BE49-F238E27FC236}">
                  <a16:creationId xmlns:a16="http://schemas.microsoft.com/office/drawing/2014/main" id="{91D26BA6-92BE-C501-78A7-CB4871CEF911}"/>
                </a:ext>
              </a:extLst>
            </p:cNvPr>
            <p:cNvCxnSpPr>
              <a:cxnSpLocks/>
            </p:cNvCxnSpPr>
            <p:nvPr/>
          </p:nvCxnSpPr>
          <p:spPr>
            <a:xfrm rot="5400000" flipH="1">
              <a:off x="5106477" y="4510865"/>
              <a:ext cx="1368000" cy="684000"/>
            </a:xfrm>
            <a:prstGeom prst="bentConnector4">
              <a:avLst>
                <a:gd name="adj1" fmla="val -10754"/>
                <a:gd name="adj2" fmla="val 14975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73" name="Connector: Elbow 72">
              <a:extLst>
                <a:ext uri="{FF2B5EF4-FFF2-40B4-BE49-F238E27FC236}">
                  <a16:creationId xmlns:a16="http://schemas.microsoft.com/office/drawing/2014/main" id="{FA65F6F9-53CD-39D3-91E8-E68667577C7A}"/>
                </a:ext>
              </a:extLst>
            </p:cNvPr>
            <p:cNvCxnSpPr>
              <a:cxnSpLocks/>
              <a:stCxn id="57" idx="2"/>
              <a:endCxn id="67" idx="0"/>
            </p:cNvCxnSpPr>
            <p:nvPr/>
          </p:nvCxnSpPr>
          <p:spPr>
            <a:xfrm rot="5400000">
              <a:off x="7227828" y="6164234"/>
              <a:ext cx="252749" cy="0"/>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grpSp>
      <p:sp>
        <p:nvSpPr>
          <p:cNvPr id="91" name="TextBox 90">
            <a:extLst>
              <a:ext uri="{FF2B5EF4-FFF2-40B4-BE49-F238E27FC236}">
                <a16:creationId xmlns:a16="http://schemas.microsoft.com/office/drawing/2014/main" id="{66935EAE-58EA-A52F-1E8B-BC5F062E2A07}"/>
              </a:ext>
            </a:extLst>
          </p:cNvPr>
          <p:cNvSpPr txBox="1"/>
          <p:nvPr/>
        </p:nvSpPr>
        <p:spPr>
          <a:xfrm>
            <a:off x="134713" y="3216316"/>
            <a:ext cx="91439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r>
              <a:rPr lang="en-IN">
                <a:latin typeface="Consolas" panose="020B0609020204030204" pitchFamily="49" charset="0"/>
              </a:rPr>
              <a:t>break</a:t>
            </a:r>
          </a:p>
        </p:txBody>
      </p:sp>
      <p:sp>
        <p:nvSpPr>
          <p:cNvPr id="92" name="TextBox 91">
            <a:extLst>
              <a:ext uri="{FF2B5EF4-FFF2-40B4-BE49-F238E27FC236}">
                <a16:creationId xmlns:a16="http://schemas.microsoft.com/office/drawing/2014/main" id="{56ACAC39-0277-523F-09BE-6D1BB2EF17EB}"/>
              </a:ext>
            </a:extLst>
          </p:cNvPr>
          <p:cNvSpPr txBox="1"/>
          <p:nvPr/>
        </p:nvSpPr>
        <p:spPr>
          <a:xfrm>
            <a:off x="4491809" y="3156758"/>
            <a:ext cx="125205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r>
              <a:rPr lang="en-IN">
                <a:latin typeface="Consolas" panose="020B0609020204030204" pitchFamily="49" charset="0"/>
              </a:rPr>
              <a:t>continue</a:t>
            </a:r>
          </a:p>
        </p:txBody>
      </p:sp>
      <p:grpSp>
        <p:nvGrpSpPr>
          <p:cNvPr id="25" name="Group 24">
            <a:extLst>
              <a:ext uri="{FF2B5EF4-FFF2-40B4-BE49-F238E27FC236}">
                <a16:creationId xmlns:a16="http://schemas.microsoft.com/office/drawing/2014/main" id="{CE38F511-72A2-B90C-C2E0-1E38B2C03BA3}"/>
              </a:ext>
            </a:extLst>
          </p:cNvPr>
          <p:cNvGrpSpPr/>
          <p:nvPr/>
        </p:nvGrpSpPr>
        <p:grpSpPr>
          <a:xfrm>
            <a:off x="931663" y="4539757"/>
            <a:ext cx="3387130" cy="1938992"/>
            <a:chOff x="180657" y="4658907"/>
            <a:chExt cx="3387130" cy="1938992"/>
          </a:xfrm>
        </p:grpSpPr>
        <p:sp>
          <p:nvSpPr>
            <p:cNvPr id="13" name="TextBox 12">
              <a:extLst>
                <a:ext uri="{FF2B5EF4-FFF2-40B4-BE49-F238E27FC236}">
                  <a16:creationId xmlns:a16="http://schemas.microsoft.com/office/drawing/2014/main" id="{C96747BC-6619-E235-C489-B50A3847DBD4}"/>
                </a:ext>
              </a:extLst>
            </p:cNvPr>
            <p:cNvSpPr txBox="1"/>
            <p:nvPr/>
          </p:nvSpPr>
          <p:spPr>
            <a:xfrm>
              <a:off x="704736" y="4658907"/>
              <a:ext cx="2863051" cy="193899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pt-BR"/>
                <a:t>num = 0</a:t>
              </a:r>
            </a:p>
            <a:p>
              <a:r>
                <a:rPr lang="pt-BR"/>
                <a:t>while num &lt; 10:</a:t>
              </a:r>
            </a:p>
            <a:p>
              <a:r>
                <a:rPr lang="pt-BR"/>
                <a:t>    num += 1</a:t>
              </a:r>
            </a:p>
            <a:p>
              <a:r>
                <a:rPr lang="pt-BR"/>
                <a:t>    if (num % 2) == 0:</a:t>
              </a:r>
            </a:p>
            <a:p>
              <a:r>
                <a:rPr lang="pt-BR"/>
                <a:t>        </a:t>
              </a:r>
              <a:r>
                <a:rPr lang="pt-BR" b="1"/>
                <a:t>continue</a:t>
              </a:r>
            </a:p>
            <a:p>
              <a:r>
                <a:rPr lang="pt-BR"/>
                <a:t>    print(num)</a:t>
              </a:r>
            </a:p>
            <a:p>
              <a:r>
                <a:rPr lang="en-IN"/>
                <a:t>print('End')</a:t>
              </a:r>
            </a:p>
          </p:txBody>
        </p:sp>
        <p:cxnSp>
          <p:nvCxnSpPr>
            <p:cNvPr id="5" name="Connector: Elbow 4">
              <a:extLst>
                <a:ext uri="{FF2B5EF4-FFF2-40B4-BE49-F238E27FC236}">
                  <a16:creationId xmlns:a16="http://schemas.microsoft.com/office/drawing/2014/main" id="{2E591CEA-2F5F-32A0-0844-50AA87D4F0CF}"/>
                </a:ext>
              </a:extLst>
            </p:cNvPr>
            <p:cNvCxnSpPr>
              <a:cxnSpLocks/>
            </p:cNvCxnSpPr>
            <p:nvPr/>
          </p:nvCxnSpPr>
          <p:spPr>
            <a:xfrm>
              <a:off x="677538" y="5118315"/>
              <a:ext cx="432000" cy="252000"/>
            </a:xfrm>
            <a:prstGeom prst="bentConnector3">
              <a:avLst>
                <a:gd name="adj1" fmla="val -58228"/>
              </a:avLst>
            </a:prstGeom>
            <a:ln>
              <a:tailEnd type="stealth" w="lg" len="lg"/>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C6158FDD-91AF-079B-E2E1-668F8E50FAE6}"/>
                </a:ext>
              </a:extLst>
            </p:cNvPr>
            <p:cNvSpPr txBox="1"/>
            <p:nvPr/>
          </p:nvSpPr>
          <p:spPr>
            <a:xfrm>
              <a:off x="257546" y="4788522"/>
              <a:ext cx="492636" cy="369332"/>
            </a:xfrm>
            <a:prstGeom prst="rect">
              <a:avLst/>
            </a:prstGeom>
            <a:noFill/>
          </p:spPr>
          <p:txBody>
            <a:bodyPr wrap="square">
              <a:spAutoFit/>
            </a:bodyPr>
            <a:lstStyle/>
            <a:p>
              <a:pPr algn="ctr"/>
              <a:r>
                <a:rPr lang="en-IN" sz="1800"/>
                <a:t>Yes</a:t>
              </a:r>
              <a:endParaRPr lang="en-IN" sz="1000"/>
            </a:p>
          </p:txBody>
        </p:sp>
        <p:cxnSp>
          <p:nvCxnSpPr>
            <p:cNvPr id="16" name="Connector: Elbow 15">
              <a:extLst>
                <a:ext uri="{FF2B5EF4-FFF2-40B4-BE49-F238E27FC236}">
                  <a16:creationId xmlns:a16="http://schemas.microsoft.com/office/drawing/2014/main" id="{6A5BB4FC-43F4-1DA5-DDBB-5EBFCEC5BFD7}"/>
                </a:ext>
              </a:extLst>
            </p:cNvPr>
            <p:cNvCxnSpPr>
              <a:cxnSpLocks/>
            </p:cNvCxnSpPr>
            <p:nvPr/>
          </p:nvCxnSpPr>
          <p:spPr>
            <a:xfrm flipH="1">
              <a:off x="2426006" y="5094614"/>
              <a:ext cx="504000" cy="1368000"/>
            </a:xfrm>
            <a:prstGeom prst="bentConnector4">
              <a:avLst>
                <a:gd name="adj1" fmla="val -11320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445EC37-3C56-79B1-2707-C2EB8B22443B}"/>
                </a:ext>
              </a:extLst>
            </p:cNvPr>
            <p:cNvSpPr txBox="1"/>
            <p:nvPr/>
          </p:nvSpPr>
          <p:spPr>
            <a:xfrm>
              <a:off x="2956431" y="4780260"/>
              <a:ext cx="492636" cy="369332"/>
            </a:xfrm>
            <a:prstGeom prst="rect">
              <a:avLst/>
            </a:prstGeom>
            <a:noFill/>
          </p:spPr>
          <p:txBody>
            <a:bodyPr wrap="square">
              <a:spAutoFit/>
            </a:bodyPr>
            <a:lstStyle/>
            <a:p>
              <a:pPr algn="ctr"/>
              <a:r>
                <a:rPr lang="en-IN" sz="1800"/>
                <a:t>No</a:t>
              </a:r>
              <a:endParaRPr lang="en-IN" sz="1000"/>
            </a:p>
          </p:txBody>
        </p:sp>
        <p:cxnSp>
          <p:nvCxnSpPr>
            <p:cNvPr id="18" name="Connector: Elbow 17">
              <a:extLst>
                <a:ext uri="{FF2B5EF4-FFF2-40B4-BE49-F238E27FC236}">
                  <a16:creationId xmlns:a16="http://schemas.microsoft.com/office/drawing/2014/main" id="{720AD509-F5B1-96AF-4692-2E2DF39DE593}"/>
                </a:ext>
              </a:extLst>
            </p:cNvPr>
            <p:cNvCxnSpPr>
              <a:cxnSpLocks/>
            </p:cNvCxnSpPr>
            <p:nvPr/>
          </p:nvCxnSpPr>
          <p:spPr>
            <a:xfrm>
              <a:off x="350684" y="5130614"/>
              <a:ext cx="792000" cy="1116000"/>
            </a:xfrm>
            <a:prstGeom prst="bentConnector4">
              <a:avLst>
                <a:gd name="adj1" fmla="val -25170"/>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cxnSp>
          <p:nvCxnSpPr>
            <p:cNvPr id="22" name="Connector: Elbow 21">
              <a:extLst>
                <a:ext uri="{FF2B5EF4-FFF2-40B4-BE49-F238E27FC236}">
                  <a16:creationId xmlns:a16="http://schemas.microsoft.com/office/drawing/2014/main" id="{4DC9E955-0CDE-6A3A-A21E-7DA32A2477AB}"/>
                </a:ext>
              </a:extLst>
            </p:cNvPr>
            <p:cNvCxnSpPr>
              <a:cxnSpLocks/>
            </p:cNvCxnSpPr>
            <p:nvPr/>
          </p:nvCxnSpPr>
          <p:spPr>
            <a:xfrm rot="10800000" flipV="1">
              <a:off x="180657" y="5915027"/>
              <a:ext cx="1442115" cy="1"/>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grpSp>
      <p:cxnSp>
        <p:nvCxnSpPr>
          <p:cNvPr id="78" name="Straight Connector 77">
            <a:extLst>
              <a:ext uri="{FF2B5EF4-FFF2-40B4-BE49-F238E27FC236}">
                <a16:creationId xmlns:a16="http://schemas.microsoft.com/office/drawing/2014/main" id="{2BEF469E-0456-3985-7081-CEB7D47FC962}"/>
              </a:ext>
            </a:extLst>
          </p:cNvPr>
          <p:cNvCxnSpPr/>
          <p:nvPr/>
        </p:nvCxnSpPr>
        <p:spPr>
          <a:xfrm>
            <a:off x="4779753" y="1551925"/>
            <a:ext cx="104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171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9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048E-9640-513F-54A4-D865FCC2006A}"/>
              </a:ext>
            </a:extLst>
          </p:cNvPr>
          <p:cNvSpPr>
            <a:spLocks noGrp="1"/>
          </p:cNvSpPr>
          <p:nvPr>
            <p:ph type="title"/>
          </p:nvPr>
        </p:nvSpPr>
        <p:spPr/>
        <p:txBody>
          <a:bodyPr/>
          <a:lstStyle/>
          <a:p>
            <a:r>
              <a:rPr lang="en-IN"/>
              <a:t>for loop</a:t>
            </a:r>
          </a:p>
        </p:txBody>
      </p:sp>
      <p:sp>
        <p:nvSpPr>
          <p:cNvPr id="6" name="TextBox 5">
            <a:extLst>
              <a:ext uri="{FF2B5EF4-FFF2-40B4-BE49-F238E27FC236}">
                <a16:creationId xmlns:a16="http://schemas.microsoft.com/office/drawing/2014/main" id="{DB4837FD-C742-782E-B493-727F366629D0}"/>
              </a:ext>
            </a:extLst>
          </p:cNvPr>
          <p:cNvSpPr txBox="1"/>
          <p:nvPr/>
        </p:nvSpPr>
        <p:spPr>
          <a:xfrm>
            <a:off x="180654" y="1238935"/>
            <a:ext cx="805815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a:defRPr b="1">
                <a:solidFill>
                  <a:schemeClr val="dk1"/>
                </a:solidFill>
                <a:latin typeface="Consolas" panose="020B0609020204030204" pitchFamily="49" charset="0"/>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r>
              <a:rPr lang="en-IN" b="0">
                <a:latin typeface="+mn-lt"/>
              </a:rPr>
              <a:t>A for loop is used to iterate over sequences such as lists, tuples, string, etc. </a:t>
            </a:r>
          </a:p>
        </p:txBody>
      </p:sp>
      <p:grpSp>
        <p:nvGrpSpPr>
          <p:cNvPr id="3" name="Group 2">
            <a:extLst>
              <a:ext uri="{FF2B5EF4-FFF2-40B4-BE49-F238E27FC236}">
                <a16:creationId xmlns:a16="http://schemas.microsoft.com/office/drawing/2014/main" id="{426F87FE-FB8B-9589-FF59-4185426CBAEB}"/>
              </a:ext>
            </a:extLst>
          </p:cNvPr>
          <p:cNvGrpSpPr/>
          <p:nvPr/>
        </p:nvGrpSpPr>
        <p:grpSpPr>
          <a:xfrm>
            <a:off x="129871" y="1848097"/>
            <a:ext cx="2406552" cy="1842604"/>
            <a:chOff x="2276286" y="1928978"/>
            <a:chExt cx="2406552" cy="1842604"/>
          </a:xfrm>
        </p:grpSpPr>
        <p:sp>
          <p:nvSpPr>
            <p:cNvPr id="4" name="Flowchart: Process 3">
              <a:extLst>
                <a:ext uri="{FF2B5EF4-FFF2-40B4-BE49-F238E27FC236}">
                  <a16:creationId xmlns:a16="http://schemas.microsoft.com/office/drawing/2014/main" id="{6EE0E2DD-B4D2-C880-28A0-F1CBFB95D81A}"/>
                </a:ext>
              </a:extLst>
            </p:cNvPr>
            <p:cNvSpPr/>
            <p:nvPr/>
          </p:nvSpPr>
          <p:spPr>
            <a:xfrm>
              <a:off x="3245923" y="1928978"/>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Process 4">
              <a:extLst>
                <a:ext uri="{FF2B5EF4-FFF2-40B4-BE49-F238E27FC236}">
                  <a16:creationId xmlns:a16="http://schemas.microsoft.com/office/drawing/2014/main" id="{90510492-5414-CCB0-7A48-16AA8EEC9450}"/>
                </a:ext>
              </a:extLst>
            </p:cNvPr>
            <p:cNvSpPr/>
            <p:nvPr/>
          </p:nvSpPr>
          <p:spPr>
            <a:xfrm>
              <a:off x="2276286" y="2497519"/>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CDCFBAE5-7685-809F-6A7B-1267823A8BFC}"/>
                </a:ext>
              </a:extLst>
            </p:cNvPr>
            <p:cNvSpPr/>
            <p:nvPr/>
          </p:nvSpPr>
          <p:spPr>
            <a:xfrm>
              <a:off x="3245923" y="3529304"/>
              <a:ext cx="1436915" cy="24227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06F365E2-6318-CEF1-9EC0-AD05175E0FDE}"/>
                </a:ext>
              </a:extLst>
            </p:cNvPr>
            <p:cNvCxnSpPr>
              <a:cxnSpLocks/>
              <a:stCxn id="4" idx="2"/>
              <a:endCxn id="9" idx="0"/>
            </p:cNvCxnSpPr>
            <p:nvPr/>
          </p:nvCxnSpPr>
          <p:spPr>
            <a:xfrm flipH="1">
              <a:off x="3964380" y="2171256"/>
              <a:ext cx="1" cy="518283"/>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9" name="Flowchart: Decision 8">
              <a:extLst>
                <a:ext uri="{FF2B5EF4-FFF2-40B4-BE49-F238E27FC236}">
                  <a16:creationId xmlns:a16="http://schemas.microsoft.com/office/drawing/2014/main" id="{000AF7F1-AF9E-D3AB-F50F-701252098F98}"/>
                </a:ext>
              </a:extLst>
            </p:cNvPr>
            <p:cNvSpPr/>
            <p:nvPr/>
          </p:nvSpPr>
          <p:spPr>
            <a:xfrm>
              <a:off x="3507180" y="2689539"/>
              <a:ext cx="914400" cy="61264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a:t>?</a:t>
              </a:r>
              <a:endParaRPr lang="en-IN" sz="1200"/>
            </a:p>
          </p:txBody>
        </p:sp>
        <p:cxnSp>
          <p:nvCxnSpPr>
            <p:cNvPr id="10" name="Connector: Elbow 9">
              <a:extLst>
                <a:ext uri="{FF2B5EF4-FFF2-40B4-BE49-F238E27FC236}">
                  <a16:creationId xmlns:a16="http://schemas.microsoft.com/office/drawing/2014/main" id="{75CA91CB-674D-F825-3D84-AA68208C9E40}"/>
                </a:ext>
              </a:extLst>
            </p:cNvPr>
            <p:cNvCxnSpPr>
              <a:cxnSpLocks/>
              <a:stCxn id="9" idx="1"/>
              <a:endCxn id="5" idx="2"/>
            </p:cNvCxnSpPr>
            <p:nvPr/>
          </p:nvCxnSpPr>
          <p:spPr>
            <a:xfrm rot="10800000">
              <a:off x="2994744" y="2739797"/>
              <a:ext cx="512436" cy="25606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1" name="Connector: Elbow 10">
              <a:extLst>
                <a:ext uri="{FF2B5EF4-FFF2-40B4-BE49-F238E27FC236}">
                  <a16:creationId xmlns:a16="http://schemas.microsoft.com/office/drawing/2014/main" id="{BE2ECD61-8704-E513-DD75-486D2963AB30}"/>
                </a:ext>
              </a:extLst>
            </p:cNvPr>
            <p:cNvCxnSpPr>
              <a:cxnSpLocks/>
              <a:stCxn id="9" idx="2"/>
              <a:endCxn id="7" idx="0"/>
            </p:cNvCxnSpPr>
            <p:nvPr/>
          </p:nvCxnSpPr>
          <p:spPr>
            <a:xfrm rot="16200000" flipH="1">
              <a:off x="3850822" y="3415744"/>
              <a:ext cx="227117" cy="1"/>
            </a:xfrm>
            <a:prstGeom prst="bentConnector3">
              <a:avLst>
                <a:gd name="adj1" fmla="val 5000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12" name="Connector: Elbow 11">
              <a:extLst>
                <a:ext uri="{FF2B5EF4-FFF2-40B4-BE49-F238E27FC236}">
                  <a16:creationId xmlns:a16="http://schemas.microsoft.com/office/drawing/2014/main" id="{5295B6C9-D081-1A7A-04C5-2FBEF55D9563}"/>
                </a:ext>
              </a:extLst>
            </p:cNvPr>
            <p:cNvCxnSpPr>
              <a:cxnSpLocks/>
              <a:stCxn id="5" idx="0"/>
            </p:cNvCxnSpPr>
            <p:nvPr/>
          </p:nvCxnSpPr>
          <p:spPr>
            <a:xfrm rot="5400000" flipH="1" flipV="1">
              <a:off x="3396781" y="1932350"/>
              <a:ext cx="163132" cy="967206"/>
            </a:xfrm>
            <a:prstGeom prst="bentConnector2">
              <a:avLst/>
            </a:prstGeom>
            <a:ln>
              <a:tailEnd type="stealth" w="lg" len="lg"/>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EC0F9AB7-080D-8073-F5FE-C379650F43BB}"/>
                </a:ext>
              </a:extLst>
            </p:cNvPr>
            <p:cNvSpPr txBox="1"/>
            <p:nvPr/>
          </p:nvSpPr>
          <p:spPr>
            <a:xfrm>
              <a:off x="3102614" y="2925041"/>
              <a:ext cx="492636" cy="369332"/>
            </a:xfrm>
            <a:prstGeom prst="rect">
              <a:avLst/>
            </a:prstGeom>
            <a:noFill/>
          </p:spPr>
          <p:txBody>
            <a:bodyPr wrap="square">
              <a:spAutoFit/>
            </a:bodyPr>
            <a:lstStyle/>
            <a:p>
              <a:pPr algn="ctr"/>
              <a:r>
                <a:rPr lang="en-IN" sz="1800"/>
                <a:t>Yes</a:t>
              </a:r>
              <a:endParaRPr lang="en-IN" sz="1000"/>
            </a:p>
          </p:txBody>
        </p:sp>
        <p:sp>
          <p:nvSpPr>
            <p:cNvPr id="14" name="TextBox 13">
              <a:extLst>
                <a:ext uri="{FF2B5EF4-FFF2-40B4-BE49-F238E27FC236}">
                  <a16:creationId xmlns:a16="http://schemas.microsoft.com/office/drawing/2014/main" id="{9D7EB826-6C9E-E742-5154-0CB253FED8E2}"/>
                </a:ext>
              </a:extLst>
            </p:cNvPr>
            <p:cNvSpPr txBox="1"/>
            <p:nvPr/>
          </p:nvSpPr>
          <p:spPr>
            <a:xfrm>
              <a:off x="3979319" y="3124875"/>
              <a:ext cx="492636" cy="369332"/>
            </a:xfrm>
            <a:prstGeom prst="rect">
              <a:avLst/>
            </a:prstGeom>
            <a:noFill/>
          </p:spPr>
          <p:txBody>
            <a:bodyPr wrap="square">
              <a:spAutoFit/>
            </a:bodyPr>
            <a:lstStyle/>
            <a:p>
              <a:pPr algn="ctr"/>
              <a:r>
                <a:rPr lang="en-IN" sz="1800"/>
                <a:t>No</a:t>
              </a:r>
              <a:endParaRPr lang="en-IN" sz="1000"/>
            </a:p>
          </p:txBody>
        </p:sp>
      </p:grpSp>
      <p:sp>
        <p:nvSpPr>
          <p:cNvPr id="23" name="TextBox 22">
            <a:extLst>
              <a:ext uri="{FF2B5EF4-FFF2-40B4-BE49-F238E27FC236}">
                <a16:creationId xmlns:a16="http://schemas.microsoft.com/office/drawing/2014/main" id="{87B6D8C4-0BAE-31B3-E01A-592F35DD893F}"/>
              </a:ext>
            </a:extLst>
          </p:cNvPr>
          <p:cNvSpPr txBox="1"/>
          <p:nvPr/>
        </p:nvSpPr>
        <p:spPr>
          <a:xfrm>
            <a:off x="786374" y="5703964"/>
            <a:ext cx="1987221" cy="7864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eaLnBrk="1" hangingPunct="1">
              <a:lnSpc>
                <a:spcPct val="150000"/>
              </a:lnSpc>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for x in 'PHY':</a:t>
            </a:r>
          </a:p>
          <a:p>
            <a:r>
              <a:rPr lang="en-IN"/>
              <a:t>    print(x)</a:t>
            </a:r>
          </a:p>
        </p:txBody>
      </p:sp>
      <p:sp>
        <p:nvSpPr>
          <p:cNvPr id="24" name="Speech Bubble: Rectangle with Corners Rounded 23">
            <a:extLst>
              <a:ext uri="{FF2B5EF4-FFF2-40B4-BE49-F238E27FC236}">
                <a16:creationId xmlns:a16="http://schemas.microsoft.com/office/drawing/2014/main" id="{55F079A1-47CD-A543-5A20-28321BF6C46F}"/>
              </a:ext>
            </a:extLst>
          </p:cNvPr>
          <p:cNvSpPr/>
          <p:nvPr/>
        </p:nvSpPr>
        <p:spPr>
          <a:xfrm>
            <a:off x="2797240" y="1802449"/>
            <a:ext cx="3141342" cy="614189"/>
          </a:xfrm>
          <a:prstGeom prst="wedgeRoundRectCallout">
            <a:avLst>
              <a:gd name="adj1" fmla="val -75745"/>
              <a:gd name="adj2" fmla="val 12887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000">
                <a:latin typeface="Consolas" panose="020B0609020204030204" pitchFamily="49" charset="0"/>
              </a:rPr>
              <a:t>while</a:t>
            </a:r>
            <a:r>
              <a:rPr lang="en-IN" sz="2000"/>
              <a:t>: Boolean expression</a:t>
            </a:r>
          </a:p>
          <a:p>
            <a:pPr algn="ctr"/>
            <a:r>
              <a:rPr lang="en-IN" sz="2000">
                <a:latin typeface="Consolas" panose="020B0609020204030204" pitchFamily="49" charset="0"/>
              </a:rPr>
              <a:t>for</a:t>
            </a:r>
            <a:r>
              <a:rPr lang="en-IN" sz="2000"/>
              <a:t>: part of sequence?</a:t>
            </a:r>
          </a:p>
        </p:txBody>
      </p:sp>
      <p:grpSp>
        <p:nvGrpSpPr>
          <p:cNvPr id="35" name="Group 34">
            <a:extLst>
              <a:ext uri="{FF2B5EF4-FFF2-40B4-BE49-F238E27FC236}">
                <a16:creationId xmlns:a16="http://schemas.microsoft.com/office/drawing/2014/main" id="{34F3F30E-4F3E-907C-6F8C-A61522AE7F7A}"/>
              </a:ext>
            </a:extLst>
          </p:cNvPr>
          <p:cNvGrpSpPr/>
          <p:nvPr/>
        </p:nvGrpSpPr>
        <p:grpSpPr>
          <a:xfrm>
            <a:off x="266228" y="3925632"/>
            <a:ext cx="3133351" cy="1298297"/>
            <a:chOff x="418679" y="4830977"/>
            <a:chExt cx="3133351" cy="1298297"/>
          </a:xfrm>
        </p:grpSpPr>
        <p:sp>
          <p:nvSpPr>
            <p:cNvPr id="16" name="Rectangle 1">
              <a:extLst>
                <a:ext uri="{FF2B5EF4-FFF2-40B4-BE49-F238E27FC236}">
                  <a16:creationId xmlns:a16="http://schemas.microsoft.com/office/drawing/2014/main" id="{72F2964B-3111-7AAD-2DE9-71800C0E40B1}"/>
                </a:ext>
              </a:extLst>
            </p:cNvPr>
            <p:cNvSpPr>
              <a:spLocks noChangeArrowheads="1"/>
            </p:cNvSpPr>
            <p:nvPr/>
          </p:nvSpPr>
          <p:spPr bwMode="auto">
            <a:xfrm>
              <a:off x="945287" y="4928689"/>
              <a:ext cx="2257987" cy="120058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for i in [1,2,3]: </a:t>
              </a: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en-US" b="0" i="0" u="none" strike="noStrike" cap="none" normalizeH="0" baseline="0">
                  <a:ln>
                    <a:noFill/>
                  </a:ln>
                  <a:solidFill>
                    <a:srgbClr val="101094"/>
                  </a:solidFill>
                  <a:effectLst/>
                  <a:latin typeface="Consolas" pitchFamily="49" charset="0"/>
                  <a:cs typeface="Arial" pitchFamily="34" charset="0"/>
                </a:rPr>
                <a:t>  print(i)</a:t>
              </a:r>
            </a:p>
            <a:p>
              <a:pPr eaLnBrk="1" hangingPunct="1">
                <a:lnSpc>
                  <a:spcPct val="150000"/>
                </a:lnSpc>
              </a:pPr>
              <a:r>
                <a:rPr kumimoji="0" lang="en-US" altLang="en-US" b="0" i="0" u="none" strike="noStrike" cap="none" normalizeH="0" baseline="0">
                  <a:ln>
                    <a:noFill/>
                  </a:ln>
                  <a:solidFill>
                    <a:srgbClr val="101094"/>
                  </a:solidFill>
                  <a:effectLst/>
                  <a:latin typeface="Consolas" pitchFamily="49" charset="0"/>
                  <a:cs typeface="Arial" pitchFamily="34" charset="0"/>
                </a:rPr>
                <a:t>print("end")</a:t>
              </a:r>
              <a:endParaRPr kumimoji="0" lang="en-US" altLang="en-US" b="0" i="0" u="none" strike="noStrike" cap="none" normalizeH="0" baseline="0">
                <a:ln>
                  <a:noFill/>
                </a:ln>
                <a:solidFill>
                  <a:schemeClr val="tx1"/>
                </a:solidFill>
                <a:effectLst/>
                <a:latin typeface="Arial" pitchFamily="34" charset="0"/>
                <a:cs typeface="Arial" pitchFamily="34" charset="0"/>
              </a:endParaRPr>
            </a:p>
          </p:txBody>
        </p:sp>
        <p:sp>
          <p:nvSpPr>
            <p:cNvPr id="18" name="TextBox 17">
              <a:extLst>
                <a:ext uri="{FF2B5EF4-FFF2-40B4-BE49-F238E27FC236}">
                  <a16:creationId xmlns:a16="http://schemas.microsoft.com/office/drawing/2014/main" id="{3E3C705A-26B3-16FC-9BBA-163BA77FE86B}"/>
                </a:ext>
              </a:extLst>
            </p:cNvPr>
            <p:cNvSpPr txBox="1"/>
            <p:nvPr/>
          </p:nvSpPr>
          <p:spPr>
            <a:xfrm>
              <a:off x="418679" y="4830977"/>
              <a:ext cx="492636" cy="369332"/>
            </a:xfrm>
            <a:prstGeom prst="rect">
              <a:avLst/>
            </a:prstGeom>
            <a:noFill/>
          </p:spPr>
          <p:txBody>
            <a:bodyPr wrap="square">
              <a:spAutoFit/>
            </a:bodyPr>
            <a:lstStyle/>
            <a:p>
              <a:pPr algn="ctr"/>
              <a:r>
                <a:rPr lang="en-IN" sz="1800"/>
                <a:t>Yes</a:t>
              </a:r>
              <a:endParaRPr lang="en-IN" sz="1000"/>
            </a:p>
          </p:txBody>
        </p:sp>
        <p:cxnSp>
          <p:nvCxnSpPr>
            <p:cNvPr id="19" name="Connector: Elbow 18">
              <a:extLst>
                <a:ext uri="{FF2B5EF4-FFF2-40B4-BE49-F238E27FC236}">
                  <a16:creationId xmlns:a16="http://schemas.microsoft.com/office/drawing/2014/main" id="{A2A27C3B-FFBB-1318-868A-84310CF38E95}"/>
                </a:ext>
              </a:extLst>
            </p:cNvPr>
            <p:cNvCxnSpPr>
              <a:cxnSpLocks/>
            </p:cNvCxnSpPr>
            <p:nvPr/>
          </p:nvCxnSpPr>
          <p:spPr>
            <a:xfrm flipH="1">
              <a:off x="2618048" y="5201992"/>
              <a:ext cx="468000" cy="792000"/>
            </a:xfrm>
            <a:prstGeom prst="bentConnector4">
              <a:avLst>
                <a:gd name="adj1" fmla="val -64700"/>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D2F1865C-2698-89E1-CC71-EE4CA79882CF}"/>
                </a:ext>
              </a:extLst>
            </p:cNvPr>
            <p:cNvSpPr txBox="1"/>
            <p:nvPr/>
          </p:nvSpPr>
          <p:spPr>
            <a:xfrm>
              <a:off x="3059394" y="4830977"/>
              <a:ext cx="492636" cy="369332"/>
            </a:xfrm>
            <a:prstGeom prst="rect">
              <a:avLst/>
            </a:prstGeom>
            <a:noFill/>
          </p:spPr>
          <p:txBody>
            <a:bodyPr wrap="square">
              <a:spAutoFit/>
            </a:bodyPr>
            <a:lstStyle/>
            <a:p>
              <a:pPr algn="ctr"/>
              <a:r>
                <a:rPr lang="en-IN" sz="1800"/>
                <a:t>No</a:t>
              </a:r>
              <a:endParaRPr lang="en-IN" sz="1000"/>
            </a:p>
          </p:txBody>
        </p:sp>
        <p:cxnSp>
          <p:nvCxnSpPr>
            <p:cNvPr id="29" name="Connector: Elbow 28">
              <a:extLst>
                <a:ext uri="{FF2B5EF4-FFF2-40B4-BE49-F238E27FC236}">
                  <a16:creationId xmlns:a16="http://schemas.microsoft.com/office/drawing/2014/main" id="{136FD139-63BC-1030-D1CA-3906532F6531}"/>
                </a:ext>
              </a:extLst>
            </p:cNvPr>
            <p:cNvCxnSpPr>
              <a:cxnSpLocks/>
            </p:cNvCxnSpPr>
            <p:nvPr/>
          </p:nvCxnSpPr>
          <p:spPr>
            <a:xfrm>
              <a:off x="820482" y="5203546"/>
              <a:ext cx="288000" cy="396000"/>
            </a:xfrm>
            <a:prstGeom prst="bentConnector4">
              <a:avLst>
                <a:gd name="adj1" fmla="val -11887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sp>
        <p:nvSpPr>
          <p:cNvPr id="34" name="TextBox 33">
            <a:extLst>
              <a:ext uri="{FF2B5EF4-FFF2-40B4-BE49-F238E27FC236}">
                <a16:creationId xmlns:a16="http://schemas.microsoft.com/office/drawing/2014/main" id="{81675FC2-BE7C-DB4A-4CA7-7C81DD6181AC}"/>
              </a:ext>
            </a:extLst>
          </p:cNvPr>
          <p:cNvSpPr txBox="1"/>
          <p:nvPr/>
        </p:nvSpPr>
        <p:spPr>
          <a:xfrm>
            <a:off x="3507677" y="4110298"/>
            <a:ext cx="578624" cy="1200329"/>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3</a:t>
            </a:r>
          </a:p>
          <a:p>
            <a:r>
              <a:rPr lang="en-IN">
                <a:latin typeface="Consolas" panose="020B0609020204030204" pitchFamily="49" charset="0"/>
              </a:rPr>
              <a:t>end</a:t>
            </a:r>
          </a:p>
        </p:txBody>
      </p:sp>
      <p:sp>
        <p:nvSpPr>
          <p:cNvPr id="36" name="TextBox 35">
            <a:extLst>
              <a:ext uri="{FF2B5EF4-FFF2-40B4-BE49-F238E27FC236}">
                <a16:creationId xmlns:a16="http://schemas.microsoft.com/office/drawing/2014/main" id="{17F0DC29-D495-D4E6-8655-0338A708B3B0}"/>
              </a:ext>
            </a:extLst>
          </p:cNvPr>
          <p:cNvSpPr txBox="1"/>
          <p:nvPr/>
        </p:nvSpPr>
        <p:spPr>
          <a:xfrm>
            <a:off x="3087588" y="5669643"/>
            <a:ext cx="578624" cy="923330"/>
          </a:xfrm>
          <a:prstGeom prst="rect">
            <a:avLst/>
          </a:prstGeom>
          <a:noFill/>
        </p:spPr>
        <p:txBody>
          <a:bodyPr wrap="square">
            <a:spAutoFit/>
          </a:bodyPr>
          <a:lstStyle/>
          <a:p>
            <a:r>
              <a:rPr lang="en-IN">
                <a:latin typeface="Consolas" panose="020B0609020204030204" pitchFamily="49" charset="0"/>
              </a:rPr>
              <a:t>P</a:t>
            </a:r>
          </a:p>
          <a:p>
            <a:r>
              <a:rPr lang="en-IN">
                <a:latin typeface="Consolas" panose="020B0609020204030204" pitchFamily="49" charset="0"/>
              </a:rPr>
              <a:t>H</a:t>
            </a:r>
          </a:p>
          <a:p>
            <a:r>
              <a:rPr lang="en-IN">
                <a:latin typeface="Consolas" panose="020B0609020204030204" pitchFamily="49" charset="0"/>
              </a:rPr>
              <a:t>Y</a:t>
            </a:r>
          </a:p>
        </p:txBody>
      </p:sp>
      <p:sp>
        <p:nvSpPr>
          <p:cNvPr id="38" name="TextBox 37">
            <a:extLst>
              <a:ext uri="{FF2B5EF4-FFF2-40B4-BE49-F238E27FC236}">
                <a16:creationId xmlns:a16="http://schemas.microsoft.com/office/drawing/2014/main" id="{D6E8F0CF-D00F-9D58-2256-80B6B0E28586}"/>
              </a:ext>
            </a:extLst>
          </p:cNvPr>
          <p:cNvSpPr txBox="1"/>
          <p:nvPr/>
        </p:nvSpPr>
        <p:spPr>
          <a:xfrm>
            <a:off x="6768381" y="1788176"/>
            <a:ext cx="1406646"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eaLnBrk="1" hangingPunct="1">
              <a:lnSpc>
                <a:spcPct val="150000"/>
              </a:lnSpc>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n=[1,2,3]</a:t>
            </a:r>
          </a:p>
          <a:p>
            <a:pPr>
              <a:lnSpc>
                <a:spcPct val="100000"/>
              </a:lnSpc>
            </a:pPr>
            <a:r>
              <a:rPr lang="en-IN"/>
              <a:t>for i in n: </a:t>
            </a:r>
          </a:p>
          <a:p>
            <a:pPr>
              <a:lnSpc>
                <a:spcPct val="100000"/>
              </a:lnSpc>
            </a:pPr>
            <a:r>
              <a:rPr lang="en-IN"/>
              <a:t>  print(i)</a:t>
            </a:r>
          </a:p>
        </p:txBody>
      </p:sp>
      <p:sp>
        <p:nvSpPr>
          <p:cNvPr id="40" name="TextBox 39">
            <a:extLst>
              <a:ext uri="{FF2B5EF4-FFF2-40B4-BE49-F238E27FC236}">
                <a16:creationId xmlns:a16="http://schemas.microsoft.com/office/drawing/2014/main" id="{35ACA63F-A23B-E660-767E-3B811FE1804A}"/>
              </a:ext>
            </a:extLst>
          </p:cNvPr>
          <p:cNvSpPr txBox="1"/>
          <p:nvPr/>
        </p:nvSpPr>
        <p:spPr>
          <a:xfrm>
            <a:off x="8322076" y="1793156"/>
            <a:ext cx="541826" cy="923330"/>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3</a:t>
            </a:r>
          </a:p>
        </p:txBody>
      </p:sp>
      <p:sp>
        <p:nvSpPr>
          <p:cNvPr id="42" name="TextBox 41">
            <a:extLst>
              <a:ext uri="{FF2B5EF4-FFF2-40B4-BE49-F238E27FC236}">
                <a16:creationId xmlns:a16="http://schemas.microsoft.com/office/drawing/2014/main" id="{8072CC4A-CF69-4930-B70B-A974542DC780}"/>
              </a:ext>
            </a:extLst>
          </p:cNvPr>
          <p:cNvSpPr txBox="1"/>
          <p:nvPr/>
        </p:nvSpPr>
        <p:spPr>
          <a:xfrm>
            <a:off x="6110068" y="5817211"/>
            <a:ext cx="3128114" cy="646331"/>
          </a:xfrm>
          <a:prstGeom prst="rect">
            <a:avLst/>
          </a:prstGeom>
          <a:noFill/>
        </p:spPr>
        <p:txBody>
          <a:bodyPr wrap="square">
            <a:spAutoFit/>
          </a:bodyPr>
          <a:lstStyle/>
          <a:p>
            <a:r>
              <a:rPr lang="en-IN" err="1"/>
              <a:t>TypeError</a:t>
            </a:r>
            <a:r>
              <a:rPr lang="en-IN"/>
              <a:t>: 'tuple' object does not support item assignment</a:t>
            </a:r>
          </a:p>
        </p:txBody>
      </p:sp>
      <p:sp>
        <p:nvSpPr>
          <p:cNvPr id="43" name="TextBox 42">
            <a:extLst>
              <a:ext uri="{FF2B5EF4-FFF2-40B4-BE49-F238E27FC236}">
                <a16:creationId xmlns:a16="http://schemas.microsoft.com/office/drawing/2014/main" id="{439878A6-53E4-6A8B-4AAD-9BA5417B082A}"/>
              </a:ext>
            </a:extLst>
          </p:cNvPr>
          <p:cNvSpPr txBox="1"/>
          <p:nvPr/>
        </p:nvSpPr>
        <p:spPr>
          <a:xfrm>
            <a:off x="4455984" y="4977145"/>
            <a:ext cx="1657826"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eaLnBrk="1" hangingPunct="1">
              <a:lnSpc>
                <a:spcPct val="150000"/>
              </a:lnSpc>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n=(1,2,3)</a:t>
            </a:r>
          </a:p>
          <a:p>
            <a:pPr>
              <a:lnSpc>
                <a:spcPct val="100000"/>
              </a:lnSpc>
            </a:pPr>
            <a:r>
              <a:rPr lang="en-IN"/>
              <a:t>for i in n: </a:t>
            </a:r>
          </a:p>
          <a:p>
            <a:pPr>
              <a:lnSpc>
                <a:spcPct val="100000"/>
              </a:lnSpc>
            </a:pPr>
            <a:r>
              <a:rPr lang="en-IN"/>
              <a:t>  print(i)</a:t>
            </a:r>
          </a:p>
          <a:p>
            <a:pPr>
              <a:lnSpc>
                <a:spcPct val="100000"/>
              </a:lnSpc>
            </a:pPr>
            <a:r>
              <a:rPr lang="en-IN"/>
              <a:t>n[1]=4</a:t>
            </a:r>
          </a:p>
          <a:p>
            <a:pPr>
              <a:lnSpc>
                <a:spcPct val="100000"/>
              </a:lnSpc>
            </a:pPr>
            <a:r>
              <a:rPr lang="en-IN"/>
              <a:t>print(n)</a:t>
            </a:r>
          </a:p>
        </p:txBody>
      </p:sp>
      <p:sp>
        <p:nvSpPr>
          <p:cNvPr id="44" name="TextBox 43">
            <a:extLst>
              <a:ext uri="{FF2B5EF4-FFF2-40B4-BE49-F238E27FC236}">
                <a16:creationId xmlns:a16="http://schemas.microsoft.com/office/drawing/2014/main" id="{FA7EEE98-4A71-B1A6-DE6D-89C7F44F746D}"/>
              </a:ext>
            </a:extLst>
          </p:cNvPr>
          <p:cNvSpPr txBox="1"/>
          <p:nvPr/>
        </p:nvSpPr>
        <p:spPr>
          <a:xfrm>
            <a:off x="6303223" y="4893881"/>
            <a:ext cx="1361636" cy="923330"/>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3</a:t>
            </a:r>
          </a:p>
        </p:txBody>
      </p:sp>
      <p:sp>
        <p:nvSpPr>
          <p:cNvPr id="45" name="TextBox 44">
            <a:extLst>
              <a:ext uri="{FF2B5EF4-FFF2-40B4-BE49-F238E27FC236}">
                <a16:creationId xmlns:a16="http://schemas.microsoft.com/office/drawing/2014/main" id="{F5F8ACE8-72C8-4E09-D78E-81195B7BDCBD}"/>
              </a:ext>
            </a:extLst>
          </p:cNvPr>
          <p:cNvSpPr txBox="1"/>
          <p:nvPr/>
        </p:nvSpPr>
        <p:spPr>
          <a:xfrm>
            <a:off x="4452242" y="3130486"/>
            <a:ext cx="1657826"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eaLnBrk="1" hangingPunct="1">
              <a:lnSpc>
                <a:spcPct val="150000"/>
              </a:lnSpc>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n=[1,2,3]</a:t>
            </a:r>
          </a:p>
          <a:p>
            <a:pPr>
              <a:lnSpc>
                <a:spcPct val="100000"/>
              </a:lnSpc>
            </a:pPr>
            <a:r>
              <a:rPr lang="en-IN"/>
              <a:t>for i in n: </a:t>
            </a:r>
          </a:p>
          <a:p>
            <a:pPr>
              <a:lnSpc>
                <a:spcPct val="100000"/>
              </a:lnSpc>
            </a:pPr>
            <a:r>
              <a:rPr lang="en-IN"/>
              <a:t>  print(i)</a:t>
            </a:r>
          </a:p>
          <a:p>
            <a:pPr>
              <a:lnSpc>
                <a:spcPct val="100000"/>
              </a:lnSpc>
            </a:pPr>
            <a:r>
              <a:rPr lang="en-IN"/>
              <a:t>  n[1]=4</a:t>
            </a:r>
          </a:p>
          <a:p>
            <a:pPr>
              <a:lnSpc>
                <a:spcPct val="100000"/>
              </a:lnSpc>
            </a:pPr>
            <a:r>
              <a:rPr lang="en-IN"/>
              <a:t>print(n)</a:t>
            </a:r>
          </a:p>
        </p:txBody>
      </p:sp>
      <p:sp>
        <p:nvSpPr>
          <p:cNvPr id="46" name="TextBox 45">
            <a:extLst>
              <a:ext uri="{FF2B5EF4-FFF2-40B4-BE49-F238E27FC236}">
                <a16:creationId xmlns:a16="http://schemas.microsoft.com/office/drawing/2014/main" id="{816E1B7A-773D-7C7C-B4F7-B3735E2DF391}"/>
              </a:ext>
            </a:extLst>
          </p:cNvPr>
          <p:cNvSpPr txBox="1"/>
          <p:nvPr/>
        </p:nvSpPr>
        <p:spPr>
          <a:xfrm>
            <a:off x="6110068" y="3351539"/>
            <a:ext cx="1361636" cy="1200329"/>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4</a:t>
            </a:r>
          </a:p>
          <a:p>
            <a:r>
              <a:rPr lang="en-IN">
                <a:latin typeface="Consolas" panose="020B0609020204030204" pitchFamily="49" charset="0"/>
              </a:rPr>
              <a:t>3</a:t>
            </a:r>
          </a:p>
          <a:p>
            <a:r>
              <a:rPr lang="en-IN">
                <a:latin typeface="Consolas" panose="020B0609020204030204" pitchFamily="49" charset="0"/>
              </a:rPr>
              <a:t>[1, 4, 3]</a:t>
            </a:r>
          </a:p>
        </p:txBody>
      </p:sp>
      <p:sp>
        <p:nvSpPr>
          <p:cNvPr id="47" name="TextBox 46">
            <a:extLst>
              <a:ext uri="{FF2B5EF4-FFF2-40B4-BE49-F238E27FC236}">
                <a16:creationId xmlns:a16="http://schemas.microsoft.com/office/drawing/2014/main" id="{6A822486-C41D-742E-0A1C-6A522DCC59E7}"/>
              </a:ext>
            </a:extLst>
          </p:cNvPr>
          <p:cNvSpPr txBox="1"/>
          <p:nvPr/>
        </p:nvSpPr>
        <p:spPr>
          <a:xfrm>
            <a:off x="6768381" y="2873610"/>
            <a:ext cx="1406646"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eaLnBrk="1" hangingPunct="1">
              <a:lnSpc>
                <a:spcPct val="150000"/>
              </a:lnSpc>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n=(1,2,3)</a:t>
            </a:r>
          </a:p>
          <a:p>
            <a:pPr>
              <a:lnSpc>
                <a:spcPct val="100000"/>
              </a:lnSpc>
            </a:pPr>
            <a:r>
              <a:rPr lang="en-IN"/>
              <a:t>for i in n: </a:t>
            </a:r>
          </a:p>
          <a:p>
            <a:pPr>
              <a:lnSpc>
                <a:spcPct val="100000"/>
              </a:lnSpc>
            </a:pPr>
            <a:r>
              <a:rPr lang="en-IN"/>
              <a:t>  print(i)</a:t>
            </a:r>
          </a:p>
        </p:txBody>
      </p:sp>
      <p:sp>
        <p:nvSpPr>
          <p:cNvPr id="48" name="TextBox 47">
            <a:extLst>
              <a:ext uri="{FF2B5EF4-FFF2-40B4-BE49-F238E27FC236}">
                <a16:creationId xmlns:a16="http://schemas.microsoft.com/office/drawing/2014/main" id="{AD7A76B6-5034-DAB0-323C-BCEF08B5E843}"/>
              </a:ext>
            </a:extLst>
          </p:cNvPr>
          <p:cNvSpPr txBox="1"/>
          <p:nvPr/>
        </p:nvSpPr>
        <p:spPr>
          <a:xfrm>
            <a:off x="8322076" y="2878590"/>
            <a:ext cx="541826" cy="923330"/>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3</a:t>
            </a:r>
          </a:p>
        </p:txBody>
      </p:sp>
    </p:spTree>
    <p:extLst>
      <p:ext uri="{BB962C8B-B14F-4D97-AF65-F5344CB8AC3E}">
        <p14:creationId xmlns:p14="http://schemas.microsoft.com/office/powerpoint/2010/main" val="123122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p:bldP spid="36" grpId="0"/>
      <p:bldP spid="38" grpId="0" animBg="1"/>
      <p:bldP spid="40" grpId="0"/>
      <p:bldP spid="42" grpId="0"/>
      <p:bldP spid="43" grpId="0" animBg="1"/>
      <p:bldP spid="44" grpId="0"/>
      <p:bldP spid="45" grpId="0" animBg="1"/>
      <p:bldP spid="46" grpId="0"/>
      <p:bldP spid="47" grpId="0" animBg="1"/>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048E-9640-513F-54A4-D865FCC2006A}"/>
              </a:ext>
            </a:extLst>
          </p:cNvPr>
          <p:cNvSpPr>
            <a:spLocks noGrp="1"/>
          </p:cNvSpPr>
          <p:nvPr>
            <p:ph type="title"/>
          </p:nvPr>
        </p:nvSpPr>
        <p:spPr/>
        <p:txBody>
          <a:bodyPr/>
          <a:lstStyle/>
          <a:p>
            <a:r>
              <a:rPr lang="en-IN"/>
              <a:t>for loop with break, continue, else</a:t>
            </a:r>
          </a:p>
        </p:txBody>
      </p:sp>
      <p:sp>
        <p:nvSpPr>
          <p:cNvPr id="15" name="TextBox 14">
            <a:extLst>
              <a:ext uri="{FF2B5EF4-FFF2-40B4-BE49-F238E27FC236}">
                <a16:creationId xmlns:a16="http://schemas.microsoft.com/office/drawing/2014/main" id="{C5DC21B6-355B-105D-331D-83B0038D1F6E}"/>
              </a:ext>
            </a:extLst>
          </p:cNvPr>
          <p:cNvSpPr txBox="1"/>
          <p:nvPr/>
        </p:nvSpPr>
        <p:spPr>
          <a:xfrm>
            <a:off x="180654" y="1426970"/>
            <a:ext cx="2837105"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i in [1,2,3,4]: </a:t>
            </a:r>
          </a:p>
          <a:p>
            <a:r>
              <a:rPr lang="en-IN"/>
              <a:t>    if i==3:</a:t>
            </a:r>
          </a:p>
          <a:p>
            <a:r>
              <a:rPr lang="en-IN"/>
              <a:t>        </a:t>
            </a:r>
            <a:r>
              <a:rPr lang="en-IN" b="1"/>
              <a:t>break</a:t>
            </a:r>
          </a:p>
          <a:p>
            <a:r>
              <a:rPr lang="en-IN"/>
              <a:t>    print(i)</a:t>
            </a:r>
          </a:p>
          <a:p>
            <a:r>
              <a:rPr lang="en-IN"/>
              <a:t>print('End')</a:t>
            </a:r>
          </a:p>
        </p:txBody>
      </p:sp>
      <p:sp>
        <p:nvSpPr>
          <p:cNvPr id="17" name="TextBox 16">
            <a:extLst>
              <a:ext uri="{FF2B5EF4-FFF2-40B4-BE49-F238E27FC236}">
                <a16:creationId xmlns:a16="http://schemas.microsoft.com/office/drawing/2014/main" id="{C1E75C9C-7892-B613-3D44-96C95BED350D}"/>
              </a:ext>
            </a:extLst>
          </p:cNvPr>
          <p:cNvSpPr txBox="1"/>
          <p:nvPr/>
        </p:nvSpPr>
        <p:spPr>
          <a:xfrm>
            <a:off x="3679508" y="1582922"/>
            <a:ext cx="796411" cy="923330"/>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End</a:t>
            </a:r>
          </a:p>
        </p:txBody>
      </p:sp>
      <p:grpSp>
        <p:nvGrpSpPr>
          <p:cNvPr id="28" name="Group 27">
            <a:extLst>
              <a:ext uri="{FF2B5EF4-FFF2-40B4-BE49-F238E27FC236}">
                <a16:creationId xmlns:a16="http://schemas.microsoft.com/office/drawing/2014/main" id="{A12EB411-21BE-9821-CBC5-02DAC6DD8F97}"/>
              </a:ext>
            </a:extLst>
          </p:cNvPr>
          <p:cNvGrpSpPr/>
          <p:nvPr/>
        </p:nvGrpSpPr>
        <p:grpSpPr>
          <a:xfrm>
            <a:off x="5137668" y="1444022"/>
            <a:ext cx="3564303" cy="1384995"/>
            <a:chOff x="5137668" y="1444022"/>
            <a:chExt cx="3564303" cy="1384995"/>
          </a:xfrm>
        </p:grpSpPr>
        <p:sp>
          <p:nvSpPr>
            <p:cNvPr id="22" name="TextBox 21">
              <a:extLst>
                <a:ext uri="{FF2B5EF4-FFF2-40B4-BE49-F238E27FC236}">
                  <a16:creationId xmlns:a16="http://schemas.microsoft.com/office/drawing/2014/main" id="{45F83556-F7A9-007E-9F50-0FBE68F5D8B4}"/>
                </a:ext>
              </a:extLst>
            </p:cNvPr>
            <p:cNvSpPr txBox="1"/>
            <p:nvPr/>
          </p:nvSpPr>
          <p:spPr>
            <a:xfrm>
              <a:off x="5137668" y="1444022"/>
              <a:ext cx="2671811"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i in [1,2,3,4]: </a:t>
              </a:r>
            </a:p>
            <a:p>
              <a:r>
                <a:rPr lang="en-IN"/>
                <a:t>    if i==3:</a:t>
              </a:r>
            </a:p>
            <a:p>
              <a:r>
                <a:rPr lang="en-IN"/>
                <a:t>        </a:t>
              </a:r>
              <a:r>
                <a:rPr lang="en-IN" b="1"/>
                <a:t>continue</a:t>
              </a:r>
            </a:p>
            <a:p>
              <a:r>
                <a:rPr lang="en-IN"/>
                <a:t>    print(i)</a:t>
              </a:r>
            </a:p>
            <a:p>
              <a:r>
                <a:rPr lang="en-IN"/>
                <a:t>print('End')</a:t>
              </a:r>
            </a:p>
          </p:txBody>
        </p:sp>
        <p:sp>
          <p:nvSpPr>
            <p:cNvPr id="25" name="TextBox 24">
              <a:extLst>
                <a:ext uri="{FF2B5EF4-FFF2-40B4-BE49-F238E27FC236}">
                  <a16:creationId xmlns:a16="http://schemas.microsoft.com/office/drawing/2014/main" id="{BB5E468C-97D2-AAC3-207F-C655F3420AB7}"/>
                </a:ext>
              </a:extLst>
            </p:cNvPr>
            <p:cNvSpPr txBox="1"/>
            <p:nvPr/>
          </p:nvSpPr>
          <p:spPr>
            <a:xfrm>
              <a:off x="8065849" y="1485146"/>
              <a:ext cx="636122" cy="1200329"/>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4</a:t>
              </a:r>
            </a:p>
            <a:p>
              <a:r>
                <a:rPr lang="en-IN">
                  <a:latin typeface="Consolas" panose="020B0609020204030204" pitchFamily="49" charset="0"/>
                </a:rPr>
                <a:t>End</a:t>
              </a:r>
            </a:p>
          </p:txBody>
        </p:sp>
        <p:cxnSp>
          <p:nvCxnSpPr>
            <p:cNvPr id="26" name="Connector: Elbow 25">
              <a:extLst>
                <a:ext uri="{FF2B5EF4-FFF2-40B4-BE49-F238E27FC236}">
                  <a16:creationId xmlns:a16="http://schemas.microsoft.com/office/drawing/2014/main" id="{F0F0AD12-DE06-E931-1EA0-D4FEEA8C3A02}"/>
                </a:ext>
              </a:extLst>
            </p:cNvPr>
            <p:cNvCxnSpPr>
              <a:cxnSpLocks/>
            </p:cNvCxnSpPr>
            <p:nvPr/>
          </p:nvCxnSpPr>
          <p:spPr>
            <a:xfrm>
              <a:off x="5137668" y="1599974"/>
              <a:ext cx="864000" cy="576000"/>
            </a:xfrm>
            <a:prstGeom prst="bentConnector4">
              <a:avLst>
                <a:gd name="adj1" fmla="val -25170"/>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grpSp>
      <p:cxnSp>
        <p:nvCxnSpPr>
          <p:cNvPr id="27" name="Connector: Elbow 26">
            <a:extLst>
              <a:ext uri="{FF2B5EF4-FFF2-40B4-BE49-F238E27FC236}">
                <a16:creationId xmlns:a16="http://schemas.microsoft.com/office/drawing/2014/main" id="{457219CE-7BF8-DF27-5DDD-FDABF6201410}"/>
              </a:ext>
            </a:extLst>
          </p:cNvPr>
          <p:cNvCxnSpPr>
            <a:cxnSpLocks/>
          </p:cNvCxnSpPr>
          <p:nvPr/>
        </p:nvCxnSpPr>
        <p:spPr>
          <a:xfrm flipH="1">
            <a:off x="1895184" y="2092423"/>
            <a:ext cx="468000" cy="576000"/>
          </a:xfrm>
          <a:prstGeom prst="bentConnector4">
            <a:avLst>
              <a:gd name="adj1" fmla="val -11320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0C5DD0B2-F4FF-7C6E-AE1A-EB958C979582}"/>
              </a:ext>
            </a:extLst>
          </p:cNvPr>
          <p:cNvGrpSpPr/>
          <p:nvPr/>
        </p:nvGrpSpPr>
        <p:grpSpPr>
          <a:xfrm>
            <a:off x="180654" y="3251261"/>
            <a:ext cx="4295265" cy="1938992"/>
            <a:chOff x="180654" y="3212507"/>
            <a:chExt cx="4295265" cy="1938992"/>
          </a:xfrm>
        </p:grpSpPr>
        <p:sp>
          <p:nvSpPr>
            <p:cNvPr id="30" name="TextBox 29">
              <a:extLst>
                <a:ext uri="{FF2B5EF4-FFF2-40B4-BE49-F238E27FC236}">
                  <a16:creationId xmlns:a16="http://schemas.microsoft.com/office/drawing/2014/main" id="{97AF0E79-BB32-451C-3720-C3D6B8007963}"/>
                </a:ext>
              </a:extLst>
            </p:cNvPr>
            <p:cNvSpPr txBox="1"/>
            <p:nvPr/>
          </p:nvSpPr>
          <p:spPr>
            <a:xfrm>
              <a:off x="180654" y="3212507"/>
              <a:ext cx="2833347" cy="193899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i in [1,2,3,4]: </a:t>
              </a:r>
            </a:p>
            <a:p>
              <a:r>
                <a:rPr lang="en-IN"/>
                <a:t>    if i==3:</a:t>
              </a:r>
            </a:p>
            <a:p>
              <a:r>
                <a:rPr lang="en-IN"/>
                <a:t>        </a:t>
              </a:r>
              <a:r>
                <a:rPr lang="en-IN" b="1"/>
                <a:t>break</a:t>
              </a:r>
            </a:p>
            <a:p>
              <a:r>
                <a:rPr lang="en-IN"/>
                <a:t>    print(i)</a:t>
              </a:r>
            </a:p>
            <a:p>
              <a:r>
                <a:rPr lang="en-IN"/>
                <a:t>else:</a:t>
              </a:r>
            </a:p>
            <a:p>
              <a:r>
                <a:rPr lang="en-IN"/>
                <a:t>    print('else')</a:t>
              </a:r>
            </a:p>
            <a:p>
              <a:r>
                <a:rPr lang="en-IN"/>
                <a:t>print('End')</a:t>
              </a:r>
            </a:p>
          </p:txBody>
        </p:sp>
        <p:sp>
          <p:nvSpPr>
            <p:cNvPr id="31" name="TextBox 30">
              <a:extLst>
                <a:ext uri="{FF2B5EF4-FFF2-40B4-BE49-F238E27FC236}">
                  <a16:creationId xmlns:a16="http://schemas.microsoft.com/office/drawing/2014/main" id="{F21DA786-1830-E0C7-24E5-10902C90ADBD}"/>
                </a:ext>
              </a:extLst>
            </p:cNvPr>
            <p:cNvSpPr txBox="1"/>
            <p:nvPr/>
          </p:nvSpPr>
          <p:spPr>
            <a:xfrm>
              <a:off x="3679508" y="3645457"/>
              <a:ext cx="796411" cy="923330"/>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End</a:t>
              </a:r>
            </a:p>
          </p:txBody>
        </p:sp>
        <p:cxnSp>
          <p:nvCxnSpPr>
            <p:cNvPr id="32" name="Connector: Elbow 31">
              <a:extLst>
                <a:ext uri="{FF2B5EF4-FFF2-40B4-BE49-F238E27FC236}">
                  <a16:creationId xmlns:a16="http://schemas.microsoft.com/office/drawing/2014/main" id="{15CCE72D-1050-0336-AE86-397307E06814}"/>
                </a:ext>
              </a:extLst>
            </p:cNvPr>
            <p:cNvCxnSpPr>
              <a:cxnSpLocks/>
            </p:cNvCxnSpPr>
            <p:nvPr/>
          </p:nvCxnSpPr>
          <p:spPr>
            <a:xfrm flipH="1">
              <a:off x="1895184" y="3939887"/>
              <a:ext cx="468000" cy="1116000"/>
            </a:xfrm>
            <a:prstGeom prst="bentConnector4">
              <a:avLst>
                <a:gd name="adj1" fmla="val -11320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grpSp>
        <p:nvGrpSpPr>
          <p:cNvPr id="51" name="Group 50">
            <a:extLst>
              <a:ext uri="{FF2B5EF4-FFF2-40B4-BE49-F238E27FC236}">
                <a16:creationId xmlns:a16="http://schemas.microsoft.com/office/drawing/2014/main" id="{A1E66CB3-9741-D57D-68EB-3418D1D79092}"/>
              </a:ext>
            </a:extLst>
          </p:cNvPr>
          <p:cNvGrpSpPr/>
          <p:nvPr/>
        </p:nvGrpSpPr>
        <p:grpSpPr>
          <a:xfrm>
            <a:off x="5137668" y="3066560"/>
            <a:ext cx="3751800" cy="2123693"/>
            <a:chOff x="5121391" y="3027806"/>
            <a:chExt cx="3751800" cy="2123693"/>
          </a:xfrm>
        </p:grpSpPr>
        <p:sp>
          <p:nvSpPr>
            <p:cNvPr id="33" name="TextBox 32">
              <a:extLst>
                <a:ext uri="{FF2B5EF4-FFF2-40B4-BE49-F238E27FC236}">
                  <a16:creationId xmlns:a16="http://schemas.microsoft.com/office/drawing/2014/main" id="{5997C4CF-BC01-0598-FB7E-2DA4C962AE45}"/>
                </a:ext>
              </a:extLst>
            </p:cNvPr>
            <p:cNvSpPr txBox="1"/>
            <p:nvPr/>
          </p:nvSpPr>
          <p:spPr>
            <a:xfrm>
              <a:off x="5141426" y="3212507"/>
              <a:ext cx="2668053" cy="193899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i in [1,2,3,4]: </a:t>
              </a:r>
            </a:p>
            <a:p>
              <a:r>
                <a:rPr lang="en-IN"/>
                <a:t>    if i==3:</a:t>
              </a:r>
            </a:p>
            <a:p>
              <a:r>
                <a:rPr lang="en-IN"/>
                <a:t>        </a:t>
              </a:r>
              <a:r>
                <a:rPr lang="en-IN" b="1"/>
                <a:t>continue</a:t>
              </a:r>
            </a:p>
            <a:p>
              <a:r>
                <a:rPr lang="en-IN"/>
                <a:t>    print(i)</a:t>
              </a:r>
            </a:p>
            <a:p>
              <a:r>
                <a:rPr lang="en-IN"/>
                <a:t>else:</a:t>
              </a:r>
            </a:p>
            <a:p>
              <a:r>
                <a:rPr lang="en-IN"/>
                <a:t>    print('else')</a:t>
              </a:r>
            </a:p>
            <a:p>
              <a:r>
                <a:rPr lang="en-IN"/>
                <a:t>print('End')</a:t>
              </a:r>
            </a:p>
          </p:txBody>
        </p:sp>
        <p:sp>
          <p:nvSpPr>
            <p:cNvPr id="37" name="TextBox 36">
              <a:extLst>
                <a:ext uri="{FF2B5EF4-FFF2-40B4-BE49-F238E27FC236}">
                  <a16:creationId xmlns:a16="http://schemas.microsoft.com/office/drawing/2014/main" id="{F9EBE363-65D5-E2F4-AE39-3A849A4BF4E1}"/>
                </a:ext>
              </a:extLst>
            </p:cNvPr>
            <p:cNvSpPr txBox="1"/>
            <p:nvPr/>
          </p:nvSpPr>
          <p:spPr>
            <a:xfrm>
              <a:off x="8076780" y="3588883"/>
              <a:ext cx="796411" cy="1477328"/>
            </a:xfrm>
            <a:prstGeom prst="rect">
              <a:avLst/>
            </a:prstGeom>
            <a:noFill/>
          </p:spPr>
          <p:txBody>
            <a:bodyPr wrap="square">
              <a:spAutoFit/>
            </a:bodyPr>
            <a:lstStyle/>
            <a:p>
              <a:r>
                <a:rPr lang="en-IN">
                  <a:latin typeface="Consolas" panose="020B0609020204030204" pitchFamily="49" charset="0"/>
                </a:rPr>
                <a:t>1</a:t>
              </a:r>
            </a:p>
            <a:p>
              <a:r>
                <a:rPr lang="en-IN">
                  <a:latin typeface="Consolas" panose="020B0609020204030204" pitchFamily="49" charset="0"/>
                </a:rPr>
                <a:t>2</a:t>
              </a:r>
            </a:p>
            <a:p>
              <a:r>
                <a:rPr lang="en-IN">
                  <a:latin typeface="Consolas" panose="020B0609020204030204" pitchFamily="49" charset="0"/>
                </a:rPr>
                <a:t>4</a:t>
              </a:r>
            </a:p>
            <a:p>
              <a:r>
                <a:rPr lang="en-IN">
                  <a:latin typeface="Consolas" panose="020B0609020204030204" pitchFamily="49" charset="0"/>
                </a:rPr>
                <a:t>else</a:t>
              </a:r>
            </a:p>
            <a:p>
              <a:r>
                <a:rPr lang="en-IN">
                  <a:latin typeface="Consolas" panose="020B0609020204030204" pitchFamily="49" charset="0"/>
                </a:rPr>
                <a:t>End</a:t>
              </a:r>
            </a:p>
          </p:txBody>
        </p:sp>
        <p:cxnSp>
          <p:nvCxnSpPr>
            <p:cNvPr id="41" name="Connector: Elbow 40">
              <a:extLst>
                <a:ext uri="{FF2B5EF4-FFF2-40B4-BE49-F238E27FC236}">
                  <a16:creationId xmlns:a16="http://schemas.microsoft.com/office/drawing/2014/main" id="{7B5AD007-1676-45B8-3983-2B8586B7BFD2}"/>
                </a:ext>
              </a:extLst>
            </p:cNvPr>
            <p:cNvCxnSpPr>
              <a:cxnSpLocks/>
            </p:cNvCxnSpPr>
            <p:nvPr/>
          </p:nvCxnSpPr>
          <p:spPr>
            <a:xfrm flipH="1">
              <a:off x="7248816" y="3381887"/>
              <a:ext cx="360000" cy="1116000"/>
            </a:xfrm>
            <a:prstGeom prst="bentConnector4">
              <a:avLst>
                <a:gd name="adj1" fmla="val -11320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F3939427-79B5-15D5-B548-8204C9F99FFE}"/>
                </a:ext>
              </a:extLst>
            </p:cNvPr>
            <p:cNvSpPr txBox="1"/>
            <p:nvPr/>
          </p:nvSpPr>
          <p:spPr>
            <a:xfrm>
              <a:off x="7608816" y="3027806"/>
              <a:ext cx="492636" cy="369332"/>
            </a:xfrm>
            <a:prstGeom prst="rect">
              <a:avLst/>
            </a:prstGeom>
            <a:noFill/>
          </p:spPr>
          <p:txBody>
            <a:bodyPr wrap="square">
              <a:spAutoFit/>
            </a:bodyPr>
            <a:lstStyle/>
            <a:p>
              <a:pPr algn="ctr"/>
              <a:r>
                <a:rPr lang="en-IN" sz="1800"/>
                <a:t>No</a:t>
              </a:r>
              <a:endParaRPr lang="en-IN" sz="1000"/>
            </a:p>
          </p:txBody>
        </p:sp>
        <p:cxnSp>
          <p:nvCxnSpPr>
            <p:cNvPr id="50" name="Connector: Elbow 49">
              <a:extLst>
                <a:ext uri="{FF2B5EF4-FFF2-40B4-BE49-F238E27FC236}">
                  <a16:creationId xmlns:a16="http://schemas.microsoft.com/office/drawing/2014/main" id="{86DB75D7-C0E5-F6CF-EDF6-CA34AFFEC181}"/>
                </a:ext>
              </a:extLst>
            </p:cNvPr>
            <p:cNvCxnSpPr>
              <a:cxnSpLocks/>
            </p:cNvCxnSpPr>
            <p:nvPr/>
          </p:nvCxnSpPr>
          <p:spPr>
            <a:xfrm>
              <a:off x="5121391" y="3357457"/>
              <a:ext cx="864000" cy="576000"/>
            </a:xfrm>
            <a:prstGeom prst="bentConnector4">
              <a:avLst>
                <a:gd name="adj1" fmla="val -25170"/>
                <a:gd name="adj2" fmla="val 97760"/>
              </a:avLst>
            </a:prstGeom>
            <a:ln>
              <a:headEnd type="stealth" w="lg" len="lg"/>
              <a:tailEnd type="none" w="lg" len="lg"/>
            </a:ln>
          </p:spPr>
          <p:style>
            <a:lnRef idx="3">
              <a:schemeClr val="dk1"/>
            </a:lnRef>
            <a:fillRef idx="0">
              <a:schemeClr val="dk1"/>
            </a:fillRef>
            <a:effectRef idx="2">
              <a:schemeClr val="dk1"/>
            </a:effectRef>
            <a:fontRef idx="minor">
              <a:schemeClr val="tx1"/>
            </a:fontRef>
          </p:style>
        </p:cxnSp>
      </p:grpSp>
      <p:sp>
        <p:nvSpPr>
          <p:cNvPr id="52" name="TextBox 51">
            <a:extLst>
              <a:ext uri="{FF2B5EF4-FFF2-40B4-BE49-F238E27FC236}">
                <a16:creationId xmlns:a16="http://schemas.microsoft.com/office/drawing/2014/main" id="{FBB3D7BF-B5B1-1914-E069-A811AC77B5EC}"/>
              </a:ext>
            </a:extLst>
          </p:cNvPr>
          <p:cNvSpPr txBox="1"/>
          <p:nvPr/>
        </p:nvSpPr>
        <p:spPr>
          <a:xfrm>
            <a:off x="180654" y="5502134"/>
            <a:ext cx="2837105"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i in </a:t>
            </a:r>
            <a:r>
              <a:rPr lang="en-IN" b="1"/>
              <a:t>range(2)</a:t>
            </a:r>
            <a:r>
              <a:rPr lang="en-IN"/>
              <a:t>: </a:t>
            </a:r>
          </a:p>
          <a:p>
            <a:r>
              <a:rPr lang="en-IN"/>
              <a:t>print(i)</a:t>
            </a:r>
          </a:p>
          <a:p>
            <a:r>
              <a:rPr lang="en-IN"/>
              <a:t>print('End')</a:t>
            </a:r>
          </a:p>
        </p:txBody>
      </p:sp>
      <p:sp>
        <p:nvSpPr>
          <p:cNvPr id="53" name="TextBox 52">
            <a:extLst>
              <a:ext uri="{FF2B5EF4-FFF2-40B4-BE49-F238E27FC236}">
                <a16:creationId xmlns:a16="http://schemas.microsoft.com/office/drawing/2014/main" id="{5BBE5274-6D30-FA07-3761-B5C39DCA69E7}"/>
              </a:ext>
            </a:extLst>
          </p:cNvPr>
          <p:cNvSpPr txBox="1"/>
          <p:nvPr/>
        </p:nvSpPr>
        <p:spPr>
          <a:xfrm>
            <a:off x="3463608" y="5409801"/>
            <a:ext cx="796411" cy="923330"/>
          </a:xfrm>
          <a:prstGeom prst="rect">
            <a:avLst/>
          </a:prstGeom>
          <a:noFill/>
        </p:spPr>
        <p:txBody>
          <a:bodyPr wrap="square">
            <a:spAutoFit/>
          </a:bodyPr>
          <a:lstStyle/>
          <a:p>
            <a:r>
              <a:rPr lang="en-IN">
                <a:latin typeface="Consolas" panose="020B0609020204030204" pitchFamily="49" charset="0"/>
              </a:rPr>
              <a:t>0</a:t>
            </a:r>
          </a:p>
          <a:p>
            <a:r>
              <a:rPr lang="en-IN">
                <a:latin typeface="Consolas" panose="020B0609020204030204" pitchFamily="49" charset="0"/>
              </a:rPr>
              <a:t>1</a:t>
            </a:r>
          </a:p>
          <a:p>
            <a:r>
              <a:rPr lang="en-IN">
                <a:latin typeface="Consolas" panose="020B0609020204030204" pitchFamily="49" charset="0"/>
              </a:rPr>
              <a:t>End</a:t>
            </a:r>
          </a:p>
        </p:txBody>
      </p:sp>
    </p:spTree>
    <p:extLst>
      <p:ext uri="{BB962C8B-B14F-4D97-AF65-F5344CB8AC3E}">
        <p14:creationId xmlns:p14="http://schemas.microsoft.com/office/powerpoint/2010/main" val="57847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048E-9640-513F-54A4-D865FCC2006A}"/>
              </a:ext>
            </a:extLst>
          </p:cNvPr>
          <p:cNvSpPr>
            <a:spLocks noGrp="1"/>
          </p:cNvSpPr>
          <p:nvPr>
            <p:ph type="title"/>
          </p:nvPr>
        </p:nvSpPr>
        <p:spPr/>
        <p:txBody>
          <a:bodyPr/>
          <a:lstStyle/>
          <a:p>
            <a:r>
              <a:rPr lang="en-IN"/>
              <a:t>Nested for loops</a:t>
            </a:r>
          </a:p>
        </p:txBody>
      </p:sp>
      <p:sp>
        <p:nvSpPr>
          <p:cNvPr id="17" name="TextBox 16">
            <a:extLst>
              <a:ext uri="{FF2B5EF4-FFF2-40B4-BE49-F238E27FC236}">
                <a16:creationId xmlns:a16="http://schemas.microsoft.com/office/drawing/2014/main" id="{C1E75C9C-7892-B613-3D44-96C95BED350D}"/>
              </a:ext>
            </a:extLst>
          </p:cNvPr>
          <p:cNvSpPr txBox="1"/>
          <p:nvPr/>
        </p:nvSpPr>
        <p:spPr>
          <a:xfrm>
            <a:off x="3195543" y="1953953"/>
            <a:ext cx="1009381" cy="1200329"/>
          </a:xfrm>
          <a:prstGeom prst="rect">
            <a:avLst/>
          </a:prstGeom>
          <a:noFill/>
        </p:spPr>
        <p:txBody>
          <a:bodyPr wrap="square">
            <a:spAutoFit/>
          </a:bodyPr>
          <a:lstStyle/>
          <a:p>
            <a:r>
              <a:rPr lang="da-DK">
                <a:latin typeface="Consolas" panose="020B0609020204030204" pitchFamily="49" charset="0"/>
              </a:rPr>
              <a:t>i=  1</a:t>
            </a:r>
          </a:p>
          <a:p>
            <a:r>
              <a:rPr lang="da-DK">
                <a:latin typeface="Consolas" panose="020B0609020204030204" pitchFamily="49" charset="0"/>
              </a:rPr>
              <a:t>j=  1</a:t>
            </a:r>
          </a:p>
          <a:p>
            <a:r>
              <a:rPr lang="da-DK">
                <a:latin typeface="Consolas" panose="020B0609020204030204" pitchFamily="49" charset="0"/>
              </a:rPr>
              <a:t>i=  2</a:t>
            </a:r>
          </a:p>
          <a:p>
            <a:r>
              <a:rPr lang="da-DK">
                <a:latin typeface="Consolas" panose="020B0609020204030204" pitchFamily="49" charset="0"/>
              </a:rPr>
              <a:t>End</a:t>
            </a:r>
            <a:endParaRPr lang="en-IN">
              <a:latin typeface="Consolas" panose="020B0609020204030204" pitchFamily="49" charset="0"/>
            </a:endParaRPr>
          </a:p>
        </p:txBody>
      </p:sp>
      <p:grpSp>
        <p:nvGrpSpPr>
          <p:cNvPr id="51" name="Group 50">
            <a:extLst>
              <a:ext uri="{FF2B5EF4-FFF2-40B4-BE49-F238E27FC236}">
                <a16:creationId xmlns:a16="http://schemas.microsoft.com/office/drawing/2014/main" id="{A1E66CB3-9741-D57D-68EB-3418D1D79092}"/>
              </a:ext>
            </a:extLst>
          </p:cNvPr>
          <p:cNvGrpSpPr/>
          <p:nvPr/>
        </p:nvGrpSpPr>
        <p:grpSpPr>
          <a:xfrm>
            <a:off x="223797" y="4042786"/>
            <a:ext cx="3718231" cy="2215991"/>
            <a:chOff x="5141426" y="3074009"/>
            <a:chExt cx="3718231" cy="2215991"/>
          </a:xfrm>
        </p:grpSpPr>
        <p:sp>
          <p:nvSpPr>
            <p:cNvPr id="33" name="TextBox 32">
              <a:extLst>
                <a:ext uri="{FF2B5EF4-FFF2-40B4-BE49-F238E27FC236}">
                  <a16:creationId xmlns:a16="http://schemas.microsoft.com/office/drawing/2014/main" id="{5997C4CF-BC01-0598-FB7E-2DA4C962AE45}"/>
                </a:ext>
              </a:extLst>
            </p:cNvPr>
            <p:cNvSpPr txBox="1"/>
            <p:nvPr/>
          </p:nvSpPr>
          <p:spPr>
            <a:xfrm>
              <a:off x="5141426" y="3074009"/>
              <a:ext cx="2668053"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def fun(n):</a:t>
              </a:r>
            </a:p>
            <a:p>
              <a:pPr>
                <a:lnSpc>
                  <a:spcPct val="100000"/>
                </a:lnSpc>
              </a:pPr>
              <a:r>
                <a:rPr lang="en-IN"/>
                <a:t>  for i in range(n):</a:t>
              </a:r>
            </a:p>
            <a:p>
              <a:pPr>
                <a:lnSpc>
                  <a:spcPct val="100000"/>
                </a:lnSpc>
              </a:pPr>
              <a:r>
                <a:rPr lang="en-IN"/>
                <a:t>    for j in [1,2]:  </a:t>
              </a:r>
            </a:p>
            <a:p>
              <a:r>
                <a:rPr lang="en-IN"/>
                <a:t>      if i==3:</a:t>
              </a:r>
            </a:p>
            <a:p>
              <a:r>
                <a:rPr lang="en-IN"/>
                <a:t>        return 3</a:t>
              </a:r>
              <a:endParaRPr lang="en-IN" b="1"/>
            </a:p>
            <a:p>
              <a:r>
                <a:rPr lang="en-IN"/>
                <a:t>      print(</a:t>
              </a:r>
              <a:r>
                <a:rPr lang="en-IN" err="1"/>
                <a:t>i,j</a:t>
              </a:r>
              <a:r>
                <a:rPr lang="en-IN"/>
                <a:t>)</a:t>
              </a:r>
            </a:p>
            <a:p>
              <a:r>
                <a:rPr lang="en-IN"/>
                <a:t>a=fun(5)</a:t>
              </a:r>
            </a:p>
            <a:p>
              <a:r>
                <a:rPr lang="en-IN"/>
                <a:t>print('End')</a:t>
              </a:r>
            </a:p>
          </p:txBody>
        </p:sp>
        <p:sp>
          <p:nvSpPr>
            <p:cNvPr id="37" name="TextBox 36">
              <a:extLst>
                <a:ext uri="{FF2B5EF4-FFF2-40B4-BE49-F238E27FC236}">
                  <a16:creationId xmlns:a16="http://schemas.microsoft.com/office/drawing/2014/main" id="{F9EBE363-65D5-E2F4-AE39-3A849A4BF4E1}"/>
                </a:ext>
              </a:extLst>
            </p:cNvPr>
            <p:cNvSpPr txBox="1"/>
            <p:nvPr/>
          </p:nvSpPr>
          <p:spPr>
            <a:xfrm>
              <a:off x="8063246" y="3166341"/>
              <a:ext cx="796411" cy="2031325"/>
            </a:xfrm>
            <a:prstGeom prst="rect">
              <a:avLst/>
            </a:prstGeom>
            <a:noFill/>
          </p:spPr>
          <p:txBody>
            <a:bodyPr wrap="square">
              <a:spAutoFit/>
            </a:bodyPr>
            <a:lstStyle/>
            <a:p>
              <a:r>
                <a:rPr lang="da-DK">
                  <a:latin typeface="Consolas" panose="020B0609020204030204" pitchFamily="49" charset="0"/>
                </a:rPr>
                <a:t>0 1</a:t>
              </a:r>
            </a:p>
            <a:p>
              <a:r>
                <a:rPr lang="da-DK">
                  <a:latin typeface="Consolas" panose="020B0609020204030204" pitchFamily="49" charset="0"/>
                </a:rPr>
                <a:t>0 2</a:t>
              </a:r>
            </a:p>
            <a:p>
              <a:r>
                <a:rPr lang="da-DK">
                  <a:latin typeface="Consolas" panose="020B0609020204030204" pitchFamily="49" charset="0"/>
                </a:rPr>
                <a:t>1 1</a:t>
              </a:r>
            </a:p>
            <a:p>
              <a:r>
                <a:rPr lang="da-DK">
                  <a:latin typeface="Consolas" panose="020B0609020204030204" pitchFamily="49" charset="0"/>
                </a:rPr>
                <a:t>1 2</a:t>
              </a:r>
            </a:p>
            <a:p>
              <a:r>
                <a:rPr lang="da-DK">
                  <a:latin typeface="Consolas" panose="020B0609020204030204" pitchFamily="49" charset="0"/>
                </a:rPr>
                <a:t>2 1</a:t>
              </a:r>
            </a:p>
            <a:p>
              <a:r>
                <a:rPr lang="da-DK">
                  <a:latin typeface="Consolas" panose="020B0609020204030204" pitchFamily="49" charset="0"/>
                </a:rPr>
                <a:t>2 2</a:t>
              </a:r>
            </a:p>
            <a:p>
              <a:r>
                <a:rPr lang="da-DK">
                  <a:latin typeface="Consolas" panose="020B0609020204030204" pitchFamily="49" charset="0"/>
                </a:rPr>
                <a:t>End</a:t>
              </a:r>
              <a:endParaRPr lang="en-IN">
                <a:latin typeface="Consolas" panose="020B0609020204030204" pitchFamily="49" charset="0"/>
              </a:endParaRPr>
            </a:p>
          </p:txBody>
        </p:sp>
        <p:cxnSp>
          <p:nvCxnSpPr>
            <p:cNvPr id="41" name="Connector: Elbow 40">
              <a:extLst>
                <a:ext uri="{FF2B5EF4-FFF2-40B4-BE49-F238E27FC236}">
                  <a16:creationId xmlns:a16="http://schemas.microsoft.com/office/drawing/2014/main" id="{7B5AD007-1676-45B8-3983-2B8586B7BFD2}"/>
                </a:ext>
              </a:extLst>
            </p:cNvPr>
            <p:cNvCxnSpPr>
              <a:cxnSpLocks/>
            </p:cNvCxnSpPr>
            <p:nvPr/>
          </p:nvCxnSpPr>
          <p:spPr>
            <a:xfrm flipH="1">
              <a:off x="6864808" y="4323996"/>
              <a:ext cx="360000" cy="822960"/>
            </a:xfrm>
            <a:prstGeom prst="bentConnector4">
              <a:avLst>
                <a:gd name="adj1" fmla="val -113207"/>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grpSp>
        <p:nvGrpSpPr>
          <p:cNvPr id="7" name="Group 6">
            <a:extLst>
              <a:ext uri="{FF2B5EF4-FFF2-40B4-BE49-F238E27FC236}">
                <a16:creationId xmlns:a16="http://schemas.microsoft.com/office/drawing/2014/main" id="{953F56E4-AB68-18D0-E685-B7F88A7DC091}"/>
              </a:ext>
            </a:extLst>
          </p:cNvPr>
          <p:cNvGrpSpPr/>
          <p:nvPr/>
        </p:nvGrpSpPr>
        <p:grpSpPr>
          <a:xfrm>
            <a:off x="210690" y="1191221"/>
            <a:ext cx="2837105" cy="2492990"/>
            <a:chOff x="180654" y="872973"/>
            <a:chExt cx="2837105" cy="2492990"/>
          </a:xfrm>
        </p:grpSpPr>
        <p:sp>
          <p:nvSpPr>
            <p:cNvPr id="15" name="TextBox 14">
              <a:extLst>
                <a:ext uri="{FF2B5EF4-FFF2-40B4-BE49-F238E27FC236}">
                  <a16:creationId xmlns:a16="http://schemas.microsoft.com/office/drawing/2014/main" id="{C5DC21B6-355B-105D-331D-83B0038D1F6E}"/>
                </a:ext>
              </a:extLst>
            </p:cNvPr>
            <p:cNvSpPr txBox="1"/>
            <p:nvPr/>
          </p:nvSpPr>
          <p:spPr>
            <a:xfrm>
              <a:off x="180654" y="872973"/>
              <a:ext cx="2837105" cy="249299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i in [1,2,3,4]:</a:t>
              </a:r>
            </a:p>
            <a:p>
              <a:r>
                <a:rPr lang="en-IN"/>
                <a:t>  if </a:t>
              </a:r>
              <a:r>
                <a:rPr lang="en-IN" err="1"/>
                <a:t>i</a:t>
              </a:r>
              <a:r>
                <a:rPr lang="en-IN"/>
                <a:t>==3:</a:t>
              </a:r>
            </a:p>
            <a:p>
              <a:r>
                <a:rPr lang="en-IN"/>
                <a:t>    </a:t>
              </a:r>
              <a:r>
                <a:rPr lang="en-IN" b="1"/>
                <a:t>break</a:t>
              </a:r>
            </a:p>
            <a:p>
              <a:pPr>
                <a:lnSpc>
                  <a:spcPct val="100000"/>
                </a:lnSpc>
              </a:pPr>
              <a:r>
                <a:rPr lang="en-IN"/>
                <a:t>  for j in [1,2,3,4]:</a:t>
              </a:r>
            </a:p>
            <a:p>
              <a:r>
                <a:rPr lang="en-IN"/>
                <a:t>    if j==</a:t>
              </a:r>
              <a:r>
                <a:rPr lang="en-IN" err="1"/>
                <a:t>i</a:t>
              </a:r>
              <a:r>
                <a:rPr lang="en-IN"/>
                <a:t>:</a:t>
              </a:r>
            </a:p>
            <a:p>
              <a:r>
                <a:rPr lang="en-IN"/>
                <a:t>        </a:t>
              </a:r>
              <a:r>
                <a:rPr lang="en-IN" b="1"/>
                <a:t>break</a:t>
              </a:r>
            </a:p>
            <a:p>
              <a:r>
                <a:rPr lang="en-IN"/>
                <a:t>    print('j= ',j)</a:t>
              </a:r>
            </a:p>
            <a:p>
              <a:r>
                <a:rPr lang="en-IN"/>
                <a:t>  print('</a:t>
              </a:r>
              <a:r>
                <a:rPr lang="en-IN" err="1"/>
                <a:t>i</a:t>
              </a:r>
              <a:r>
                <a:rPr lang="en-IN"/>
                <a:t>= ',</a:t>
              </a:r>
              <a:r>
                <a:rPr lang="en-IN" err="1"/>
                <a:t>i</a:t>
              </a:r>
              <a:r>
                <a:rPr lang="en-IN"/>
                <a:t>)</a:t>
              </a:r>
            </a:p>
            <a:p>
              <a:r>
                <a:rPr lang="en-IN"/>
                <a:t>print('End')</a:t>
              </a:r>
            </a:p>
          </p:txBody>
        </p:sp>
        <p:cxnSp>
          <p:nvCxnSpPr>
            <p:cNvPr id="27" name="Connector: Elbow 26">
              <a:extLst>
                <a:ext uri="{FF2B5EF4-FFF2-40B4-BE49-F238E27FC236}">
                  <a16:creationId xmlns:a16="http://schemas.microsoft.com/office/drawing/2014/main" id="{457219CE-7BF8-DF27-5DDD-FDABF6201410}"/>
                </a:ext>
              </a:extLst>
            </p:cNvPr>
            <p:cNvCxnSpPr>
              <a:cxnSpLocks/>
            </p:cNvCxnSpPr>
            <p:nvPr/>
          </p:nvCxnSpPr>
          <p:spPr>
            <a:xfrm flipH="1">
              <a:off x="2277143" y="2412457"/>
              <a:ext cx="274320" cy="576000"/>
            </a:xfrm>
            <a:prstGeom prst="bentConnector4">
              <a:avLst>
                <a:gd name="adj1" fmla="val -89525"/>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cxnSp>
          <p:nvCxnSpPr>
            <p:cNvPr id="4" name="Connector: Elbow 3">
              <a:extLst>
                <a:ext uri="{FF2B5EF4-FFF2-40B4-BE49-F238E27FC236}">
                  <a16:creationId xmlns:a16="http://schemas.microsoft.com/office/drawing/2014/main" id="{2143F98D-87F2-1FCA-5907-F10DFC1B73DD}"/>
                </a:ext>
              </a:extLst>
            </p:cNvPr>
            <p:cNvCxnSpPr>
              <a:cxnSpLocks/>
            </p:cNvCxnSpPr>
            <p:nvPr/>
          </p:nvCxnSpPr>
          <p:spPr>
            <a:xfrm flipH="1">
              <a:off x="1723069" y="1605306"/>
              <a:ext cx="457200" cy="1645920"/>
            </a:xfrm>
            <a:prstGeom prst="bentConnector4">
              <a:avLst>
                <a:gd name="adj1" fmla="val -171498"/>
                <a:gd name="adj2" fmla="val 97760"/>
              </a:avLst>
            </a:prstGeom>
            <a:ln>
              <a:tailEnd type="stealth" w="lg" len="lg"/>
            </a:ln>
          </p:spPr>
          <p:style>
            <a:lnRef idx="3">
              <a:schemeClr val="dk1"/>
            </a:lnRef>
            <a:fillRef idx="0">
              <a:schemeClr val="dk1"/>
            </a:fillRef>
            <a:effectRef idx="2">
              <a:schemeClr val="dk1"/>
            </a:effectRef>
            <a:fontRef idx="minor">
              <a:schemeClr val="tx1"/>
            </a:fontRef>
          </p:style>
        </p:cxnSp>
      </p:grpSp>
      <p:sp>
        <p:nvSpPr>
          <p:cNvPr id="48" name="TextBox 47">
            <a:extLst>
              <a:ext uri="{FF2B5EF4-FFF2-40B4-BE49-F238E27FC236}">
                <a16:creationId xmlns:a16="http://schemas.microsoft.com/office/drawing/2014/main" id="{B6DE0343-B5F6-8CA8-133E-6BCC324E13A2}"/>
              </a:ext>
            </a:extLst>
          </p:cNvPr>
          <p:cNvSpPr txBox="1"/>
          <p:nvPr/>
        </p:nvSpPr>
        <p:spPr>
          <a:xfrm>
            <a:off x="4358625" y="3567395"/>
            <a:ext cx="4677755" cy="369332"/>
          </a:xfrm>
          <a:prstGeom prst="rect">
            <a:avLst/>
          </a:prstGeom>
          <a:noFill/>
        </p:spPr>
        <p:txBody>
          <a:bodyPr wrap="none" rtlCol="0">
            <a:spAutoFit/>
          </a:bodyPr>
          <a:lstStyle/>
          <a:p>
            <a:r>
              <a:rPr lang="en-US"/>
              <a:t>Loops don’t cross and Break exits the inner loop</a:t>
            </a:r>
          </a:p>
        </p:txBody>
      </p:sp>
      <p:grpSp>
        <p:nvGrpSpPr>
          <p:cNvPr id="64" name="Group 63">
            <a:extLst>
              <a:ext uri="{FF2B5EF4-FFF2-40B4-BE49-F238E27FC236}">
                <a16:creationId xmlns:a16="http://schemas.microsoft.com/office/drawing/2014/main" id="{71D98F6E-2DD5-1A8C-27B5-BBE571B59B2F}"/>
              </a:ext>
            </a:extLst>
          </p:cNvPr>
          <p:cNvGrpSpPr/>
          <p:nvPr/>
        </p:nvGrpSpPr>
        <p:grpSpPr>
          <a:xfrm>
            <a:off x="4748216" y="683488"/>
            <a:ext cx="1113780" cy="2857022"/>
            <a:chOff x="4336251" y="805162"/>
            <a:chExt cx="1113780" cy="2857022"/>
          </a:xfrm>
        </p:grpSpPr>
        <p:grpSp>
          <p:nvGrpSpPr>
            <p:cNvPr id="36" name="Group 35">
              <a:extLst>
                <a:ext uri="{FF2B5EF4-FFF2-40B4-BE49-F238E27FC236}">
                  <a16:creationId xmlns:a16="http://schemas.microsoft.com/office/drawing/2014/main" id="{3A1C0CF0-F1E3-210B-EC15-6C87F01F5D82}"/>
                </a:ext>
              </a:extLst>
            </p:cNvPr>
            <p:cNvGrpSpPr/>
            <p:nvPr/>
          </p:nvGrpSpPr>
          <p:grpSpPr>
            <a:xfrm>
              <a:off x="4336251" y="1719113"/>
              <a:ext cx="1113780" cy="1943071"/>
              <a:chOff x="4882106" y="1215290"/>
              <a:chExt cx="1349432" cy="2354184"/>
            </a:xfrm>
          </p:grpSpPr>
          <p:sp>
            <p:nvSpPr>
              <p:cNvPr id="10" name="Rectangle: Rounded Corners 9">
                <a:extLst>
                  <a:ext uri="{FF2B5EF4-FFF2-40B4-BE49-F238E27FC236}">
                    <a16:creationId xmlns:a16="http://schemas.microsoft.com/office/drawing/2014/main" id="{9BD6AD9E-7E59-D1D5-3018-D5EA8FA697F1}"/>
                  </a:ext>
                </a:extLst>
              </p:cNvPr>
              <p:cNvSpPr/>
              <p:nvPr/>
            </p:nvSpPr>
            <p:spPr>
              <a:xfrm>
                <a:off x="4882106" y="1215290"/>
                <a:ext cx="1349432" cy="2354184"/>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Rectangle: Rounded Corners 9">
                <a:extLst>
                  <a:ext uri="{FF2B5EF4-FFF2-40B4-BE49-F238E27FC236}">
                    <a16:creationId xmlns:a16="http://schemas.microsoft.com/office/drawing/2014/main" id="{FDA31F43-58DF-9C76-76FD-9C497D903A2B}"/>
                  </a:ext>
                </a:extLst>
              </p:cNvPr>
              <p:cNvSpPr/>
              <p:nvPr/>
            </p:nvSpPr>
            <p:spPr>
              <a:xfrm>
                <a:off x="5074415" y="1550787"/>
                <a:ext cx="964815" cy="1683191"/>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Rectangle: Rounded Corners 9">
                <a:extLst>
                  <a:ext uri="{FF2B5EF4-FFF2-40B4-BE49-F238E27FC236}">
                    <a16:creationId xmlns:a16="http://schemas.microsoft.com/office/drawing/2014/main" id="{DC93EBAB-0E9D-A136-48F9-8DFA79827A35}"/>
                  </a:ext>
                </a:extLst>
              </p:cNvPr>
              <p:cNvSpPr/>
              <p:nvPr/>
            </p:nvSpPr>
            <p:spPr>
              <a:xfrm>
                <a:off x="5217622" y="1726260"/>
                <a:ext cx="678401" cy="1332245"/>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Rectangle: Rounded Corners 9">
                <a:extLst>
                  <a:ext uri="{FF2B5EF4-FFF2-40B4-BE49-F238E27FC236}">
                    <a16:creationId xmlns:a16="http://schemas.microsoft.com/office/drawing/2014/main" id="{87B50910-3B11-18CD-4835-FF9959B26954}"/>
                  </a:ext>
                </a:extLst>
              </p:cNvPr>
              <p:cNvSpPr/>
              <p:nvPr/>
            </p:nvSpPr>
            <p:spPr>
              <a:xfrm>
                <a:off x="5368343" y="2022247"/>
                <a:ext cx="376958" cy="740270"/>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CC9855B2-CD05-4AB1-DD03-7302C8E5B15A}"/>
                  </a:ext>
                </a:extLst>
              </p:cNvPr>
              <p:cNvCxnSpPr>
                <a:cxnSpLocks/>
              </p:cNvCxnSpPr>
              <p:nvPr/>
            </p:nvCxnSpPr>
            <p:spPr>
              <a:xfrm flipH="1">
                <a:off x="5460666" y="2361871"/>
                <a:ext cx="182880" cy="548640"/>
              </a:xfrm>
              <a:prstGeom prst="bentConnector4">
                <a:avLst>
                  <a:gd name="adj1" fmla="val -89525"/>
                  <a:gd name="adj2" fmla="val 97760"/>
                </a:avLst>
              </a:prstGeom>
              <a:ln>
                <a:tailEnd type="stealth" w="lg" len="lg"/>
              </a:ln>
            </p:spPr>
            <p:style>
              <a:lnRef idx="2">
                <a:schemeClr val="accent2"/>
              </a:lnRef>
              <a:fillRef idx="0">
                <a:schemeClr val="accent2"/>
              </a:fillRef>
              <a:effectRef idx="1">
                <a:schemeClr val="accent2"/>
              </a:effectRef>
              <a:fontRef idx="minor">
                <a:schemeClr val="tx1"/>
              </a:fontRef>
            </p:style>
          </p:cxnSp>
          <p:cxnSp>
            <p:nvCxnSpPr>
              <p:cNvPr id="18" name="Connector: Elbow 17">
                <a:extLst>
                  <a:ext uri="{FF2B5EF4-FFF2-40B4-BE49-F238E27FC236}">
                    <a16:creationId xmlns:a16="http://schemas.microsoft.com/office/drawing/2014/main" id="{50ABFB1B-20A0-B110-5281-958174856F66}"/>
                  </a:ext>
                </a:extLst>
              </p:cNvPr>
              <p:cNvCxnSpPr>
                <a:cxnSpLocks/>
              </p:cNvCxnSpPr>
              <p:nvPr/>
            </p:nvCxnSpPr>
            <p:spPr>
              <a:xfrm flipH="1">
                <a:off x="5594637" y="2233617"/>
                <a:ext cx="182880" cy="914400"/>
              </a:xfrm>
              <a:prstGeom prst="bentConnector4">
                <a:avLst>
                  <a:gd name="adj1" fmla="val -89525"/>
                  <a:gd name="adj2" fmla="val 97760"/>
                </a:avLst>
              </a:prstGeom>
              <a:ln>
                <a:tailEnd type="stealth" w="lg" len="lg"/>
              </a:ln>
            </p:spPr>
            <p:style>
              <a:lnRef idx="2">
                <a:schemeClr val="accent2"/>
              </a:lnRef>
              <a:fillRef idx="0">
                <a:schemeClr val="accent2"/>
              </a:fillRef>
              <a:effectRef idx="1">
                <a:schemeClr val="accent2"/>
              </a:effectRef>
              <a:fontRef idx="minor">
                <a:schemeClr val="tx1"/>
              </a:fontRef>
            </p:style>
          </p:cxnSp>
          <p:cxnSp>
            <p:nvCxnSpPr>
              <p:cNvPr id="19" name="Connector: Elbow 18">
                <a:extLst>
                  <a:ext uri="{FF2B5EF4-FFF2-40B4-BE49-F238E27FC236}">
                    <a16:creationId xmlns:a16="http://schemas.microsoft.com/office/drawing/2014/main" id="{8B2AB8A1-1717-37F7-158A-FCF0A8F5D8E2}"/>
                  </a:ext>
                </a:extLst>
              </p:cNvPr>
              <p:cNvCxnSpPr>
                <a:cxnSpLocks/>
              </p:cNvCxnSpPr>
              <p:nvPr/>
            </p:nvCxnSpPr>
            <p:spPr>
              <a:xfrm flipH="1">
                <a:off x="5764021" y="2168157"/>
                <a:ext cx="182880" cy="1188720"/>
              </a:xfrm>
              <a:prstGeom prst="bentConnector4">
                <a:avLst>
                  <a:gd name="adj1" fmla="val -89525"/>
                  <a:gd name="adj2" fmla="val 97760"/>
                </a:avLst>
              </a:prstGeom>
              <a:ln>
                <a:tailEnd type="stealth" w="lg" len="lg"/>
              </a:ln>
            </p:spPr>
            <p:style>
              <a:lnRef idx="2">
                <a:schemeClr val="accent2"/>
              </a:lnRef>
              <a:fillRef idx="0">
                <a:schemeClr val="accent2"/>
              </a:fillRef>
              <a:effectRef idx="1">
                <a:schemeClr val="accent2"/>
              </a:effectRef>
              <a:fontRef idx="minor">
                <a:schemeClr val="tx1"/>
              </a:fontRef>
            </p:style>
          </p:cxnSp>
        </p:grpSp>
        <p:sp>
          <p:nvSpPr>
            <p:cNvPr id="54" name="TextBox 53">
              <a:extLst>
                <a:ext uri="{FF2B5EF4-FFF2-40B4-BE49-F238E27FC236}">
                  <a16:creationId xmlns:a16="http://schemas.microsoft.com/office/drawing/2014/main" id="{633A1B8D-07C0-FE53-60F5-10B87D11F333}"/>
                </a:ext>
              </a:extLst>
            </p:cNvPr>
            <p:cNvSpPr txBox="1"/>
            <p:nvPr/>
          </p:nvSpPr>
          <p:spPr>
            <a:xfrm>
              <a:off x="4598553" y="805162"/>
              <a:ext cx="817922" cy="1323439"/>
            </a:xfrm>
            <a:prstGeom prst="rect">
              <a:avLst/>
            </a:prstGeom>
            <a:noFill/>
          </p:spPr>
          <p:txBody>
            <a:bodyPr wrap="square" rtlCol="0">
              <a:spAutoFit/>
            </a:bodyPr>
            <a:lstStyle/>
            <a:p>
              <a:r>
                <a:rPr lang="en-US" sz="8000">
                  <a:solidFill>
                    <a:schemeClr val="accent3">
                      <a:lumMod val="50000"/>
                    </a:schemeClr>
                  </a:solidFill>
                  <a:sym typeface="Wingdings" panose="05000000000000000000" pitchFamily="2" charset="2"/>
                </a:rPr>
                <a:t></a:t>
              </a:r>
              <a:endParaRPr lang="en-US" sz="8000">
                <a:solidFill>
                  <a:schemeClr val="accent3">
                    <a:lumMod val="50000"/>
                  </a:schemeClr>
                </a:solidFill>
              </a:endParaRPr>
            </a:p>
          </p:txBody>
        </p:sp>
      </p:grpSp>
      <p:grpSp>
        <p:nvGrpSpPr>
          <p:cNvPr id="63" name="Group 62">
            <a:extLst>
              <a:ext uri="{FF2B5EF4-FFF2-40B4-BE49-F238E27FC236}">
                <a16:creationId xmlns:a16="http://schemas.microsoft.com/office/drawing/2014/main" id="{F01AC536-6832-FA61-6058-78D5E361B6D1}"/>
              </a:ext>
            </a:extLst>
          </p:cNvPr>
          <p:cNvGrpSpPr/>
          <p:nvPr/>
        </p:nvGrpSpPr>
        <p:grpSpPr>
          <a:xfrm>
            <a:off x="6285174" y="656341"/>
            <a:ext cx="1113780" cy="2884169"/>
            <a:chOff x="6013597" y="747504"/>
            <a:chExt cx="1113780" cy="2884169"/>
          </a:xfrm>
        </p:grpSpPr>
        <p:grpSp>
          <p:nvGrpSpPr>
            <p:cNvPr id="35" name="Group 34">
              <a:extLst>
                <a:ext uri="{FF2B5EF4-FFF2-40B4-BE49-F238E27FC236}">
                  <a16:creationId xmlns:a16="http://schemas.microsoft.com/office/drawing/2014/main" id="{B068CBFE-D924-DB4F-CB16-8D07413A8334}"/>
                </a:ext>
              </a:extLst>
            </p:cNvPr>
            <p:cNvGrpSpPr/>
            <p:nvPr/>
          </p:nvGrpSpPr>
          <p:grpSpPr>
            <a:xfrm>
              <a:off x="6013597" y="1688602"/>
              <a:ext cx="1113780" cy="1943071"/>
              <a:chOff x="6777938" y="1233320"/>
              <a:chExt cx="1349432" cy="2354184"/>
            </a:xfrm>
          </p:grpSpPr>
          <p:sp>
            <p:nvSpPr>
              <p:cNvPr id="23" name="Rectangle: Rounded Corners 9">
                <a:extLst>
                  <a:ext uri="{FF2B5EF4-FFF2-40B4-BE49-F238E27FC236}">
                    <a16:creationId xmlns:a16="http://schemas.microsoft.com/office/drawing/2014/main" id="{1C434EDC-709A-7F97-DFA6-E361814A48EE}"/>
                  </a:ext>
                </a:extLst>
              </p:cNvPr>
              <p:cNvSpPr/>
              <p:nvPr/>
            </p:nvSpPr>
            <p:spPr>
              <a:xfrm>
                <a:off x="6777938" y="1233320"/>
                <a:ext cx="1349432" cy="2354184"/>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9" name="Rectangle: Rounded Corners 9">
                <a:extLst>
                  <a:ext uri="{FF2B5EF4-FFF2-40B4-BE49-F238E27FC236}">
                    <a16:creationId xmlns:a16="http://schemas.microsoft.com/office/drawing/2014/main" id="{FEC2943A-2DD6-E0CF-ADF8-7AF125F28E09}"/>
                  </a:ext>
                </a:extLst>
              </p:cNvPr>
              <p:cNvSpPr/>
              <p:nvPr/>
            </p:nvSpPr>
            <p:spPr>
              <a:xfrm>
                <a:off x="7159634" y="1744290"/>
                <a:ext cx="678401" cy="1332245"/>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4" name="Rectangle: Rounded Corners 9">
                <a:extLst>
                  <a:ext uri="{FF2B5EF4-FFF2-40B4-BE49-F238E27FC236}">
                    <a16:creationId xmlns:a16="http://schemas.microsoft.com/office/drawing/2014/main" id="{128834A4-99C5-7679-DE0C-5D8E4DB9F088}"/>
                  </a:ext>
                </a:extLst>
              </p:cNvPr>
              <p:cNvSpPr/>
              <p:nvPr/>
            </p:nvSpPr>
            <p:spPr>
              <a:xfrm>
                <a:off x="7003188" y="2566435"/>
                <a:ext cx="548640" cy="740270"/>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 name="connsiteX0" fmla="*/ 528707 w 1349432"/>
                  <a:gd name="connsiteY0" fmla="*/ 33594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528707" y="33594"/>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5" name="TextBox 54">
              <a:extLst>
                <a:ext uri="{FF2B5EF4-FFF2-40B4-BE49-F238E27FC236}">
                  <a16:creationId xmlns:a16="http://schemas.microsoft.com/office/drawing/2014/main" id="{3A798C64-9106-AFC5-6753-B55D961DB92E}"/>
                </a:ext>
              </a:extLst>
            </p:cNvPr>
            <p:cNvSpPr txBox="1"/>
            <p:nvPr/>
          </p:nvSpPr>
          <p:spPr>
            <a:xfrm>
              <a:off x="6236492" y="747504"/>
              <a:ext cx="690908" cy="1323439"/>
            </a:xfrm>
            <a:prstGeom prst="rect">
              <a:avLst/>
            </a:prstGeom>
            <a:noFill/>
          </p:spPr>
          <p:txBody>
            <a:bodyPr wrap="square" rtlCol="0">
              <a:spAutoFit/>
            </a:bodyPr>
            <a:lstStyle/>
            <a:p>
              <a:r>
                <a:rPr lang="en-US" sz="8000">
                  <a:solidFill>
                    <a:schemeClr val="accent2">
                      <a:lumMod val="75000"/>
                    </a:schemeClr>
                  </a:solidFill>
                  <a:sym typeface="Wingdings" panose="05000000000000000000" pitchFamily="2" charset="2"/>
                </a:rPr>
                <a:t></a:t>
              </a:r>
              <a:endParaRPr lang="en-US" sz="8000">
                <a:solidFill>
                  <a:schemeClr val="accent2">
                    <a:lumMod val="75000"/>
                  </a:schemeClr>
                </a:solidFill>
              </a:endParaRPr>
            </a:p>
          </p:txBody>
        </p:sp>
      </p:grpSp>
      <p:grpSp>
        <p:nvGrpSpPr>
          <p:cNvPr id="62" name="Group 61">
            <a:extLst>
              <a:ext uri="{FF2B5EF4-FFF2-40B4-BE49-F238E27FC236}">
                <a16:creationId xmlns:a16="http://schemas.microsoft.com/office/drawing/2014/main" id="{DE5BA530-4F28-0D01-7F4E-6EFC40A27D19}"/>
              </a:ext>
            </a:extLst>
          </p:cNvPr>
          <p:cNvGrpSpPr/>
          <p:nvPr/>
        </p:nvGrpSpPr>
        <p:grpSpPr>
          <a:xfrm>
            <a:off x="7722982" y="644355"/>
            <a:ext cx="1113780" cy="2896942"/>
            <a:chOff x="7588279" y="532058"/>
            <a:chExt cx="1113780" cy="2896942"/>
          </a:xfrm>
        </p:grpSpPr>
        <p:sp>
          <p:nvSpPr>
            <p:cNvPr id="40" name="Rectangle: Rounded Corners 9">
              <a:extLst>
                <a:ext uri="{FF2B5EF4-FFF2-40B4-BE49-F238E27FC236}">
                  <a16:creationId xmlns:a16="http://schemas.microsoft.com/office/drawing/2014/main" id="{DBCCCE6D-B336-02C9-BFCB-CA9170F60EA1}"/>
                </a:ext>
              </a:extLst>
            </p:cNvPr>
            <p:cNvSpPr/>
            <p:nvPr/>
          </p:nvSpPr>
          <p:spPr>
            <a:xfrm>
              <a:off x="7588279" y="1485929"/>
              <a:ext cx="1113780" cy="1943071"/>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2" name="Rectangle: Rounded Corners 9">
              <a:extLst>
                <a:ext uri="{FF2B5EF4-FFF2-40B4-BE49-F238E27FC236}">
                  <a16:creationId xmlns:a16="http://schemas.microsoft.com/office/drawing/2014/main" id="{8FA99813-F1DF-7EF2-2EDB-93EAD1DBD53C}"/>
                </a:ext>
              </a:extLst>
            </p:cNvPr>
            <p:cNvSpPr/>
            <p:nvPr/>
          </p:nvSpPr>
          <p:spPr>
            <a:xfrm>
              <a:off x="7747005" y="1762838"/>
              <a:ext cx="796329" cy="1389254"/>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4" name="Rectangle: Rounded Corners 9">
              <a:extLst>
                <a:ext uri="{FF2B5EF4-FFF2-40B4-BE49-F238E27FC236}">
                  <a16:creationId xmlns:a16="http://schemas.microsoft.com/office/drawing/2014/main" id="{C67A8D37-FBAB-CA2C-DB59-86C0956CBF9B}"/>
                </a:ext>
              </a:extLst>
            </p:cNvPr>
            <p:cNvSpPr/>
            <p:nvPr/>
          </p:nvSpPr>
          <p:spPr>
            <a:xfrm>
              <a:off x="7989604" y="2151966"/>
              <a:ext cx="311130" cy="610996"/>
            </a:xfrm>
            <a:custGeom>
              <a:avLst/>
              <a:gdLst>
                <a:gd name="connsiteX0" fmla="*/ 0 w 1339272"/>
                <a:gd name="connsiteY0" fmla="*/ 223216 h 1346202"/>
                <a:gd name="connsiteX1" fmla="*/ 223216 w 1339272"/>
                <a:gd name="connsiteY1" fmla="*/ 0 h 1346202"/>
                <a:gd name="connsiteX2" fmla="*/ 1116056 w 1339272"/>
                <a:gd name="connsiteY2" fmla="*/ 0 h 1346202"/>
                <a:gd name="connsiteX3" fmla="*/ 1339272 w 1339272"/>
                <a:gd name="connsiteY3" fmla="*/ 223216 h 1346202"/>
                <a:gd name="connsiteX4" fmla="*/ 1339272 w 1339272"/>
                <a:gd name="connsiteY4" fmla="*/ 1122986 h 1346202"/>
                <a:gd name="connsiteX5" fmla="*/ 1116056 w 1339272"/>
                <a:gd name="connsiteY5" fmla="*/ 1346202 h 1346202"/>
                <a:gd name="connsiteX6" fmla="*/ 223216 w 1339272"/>
                <a:gd name="connsiteY6" fmla="*/ 1346202 h 1346202"/>
                <a:gd name="connsiteX7" fmla="*/ 0 w 1339272"/>
                <a:gd name="connsiteY7" fmla="*/ 1122986 h 1346202"/>
                <a:gd name="connsiteX8" fmla="*/ 0 w 1339272"/>
                <a:gd name="connsiteY8" fmla="*/ 223216 h 1346202"/>
                <a:gd name="connsiteX0" fmla="*/ 223216 w 1339272"/>
                <a:gd name="connsiteY0" fmla="*/ 0 h 1346202"/>
                <a:gd name="connsiteX1" fmla="*/ 1116056 w 1339272"/>
                <a:gd name="connsiteY1" fmla="*/ 0 h 1346202"/>
                <a:gd name="connsiteX2" fmla="*/ 1339272 w 1339272"/>
                <a:gd name="connsiteY2" fmla="*/ 223216 h 1346202"/>
                <a:gd name="connsiteX3" fmla="*/ 1339272 w 1339272"/>
                <a:gd name="connsiteY3" fmla="*/ 1122986 h 1346202"/>
                <a:gd name="connsiteX4" fmla="*/ 1116056 w 1339272"/>
                <a:gd name="connsiteY4" fmla="*/ 1346202 h 1346202"/>
                <a:gd name="connsiteX5" fmla="*/ 223216 w 1339272"/>
                <a:gd name="connsiteY5" fmla="*/ 1346202 h 1346202"/>
                <a:gd name="connsiteX6" fmla="*/ 0 w 1339272"/>
                <a:gd name="connsiteY6" fmla="*/ 1122986 h 1346202"/>
                <a:gd name="connsiteX7" fmla="*/ 91440 w 1339272"/>
                <a:gd name="connsiteY7" fmla="*/ 314656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51849 w 1367905"/>
                <a:gd name="connsiteY0" fmla="*/ 0 h 1346202"/>
                <a:gd name="connsiteX1" fmla="*/ 1144689 w 1367905"/>
                <a:gd name="connsiteY1" fmla="*/ 0 h 1346202"/>
                <a:gd name="connsiteX2" fmla="*/ 1367905 w 1367905"/>
                <a:gd name="connsiteY2" fmla="*/ 223216 h 1346202"/>
                <a:gd name="connsiteX3" fmla="*/ 1367905 w 1367905"/>
                <a:gd name="connsiteY3" fmla="*/ 1122986 h 1346202"/>
                <a:gd name="connsiteX4" fmla="*/ 1144689 w 1367905"/>
                <a:gd name="connsiteY4" fmla="*/ 1346202 h 1346202"/>
                <a:gd name="connsiteX5" fmla="*/ 251849 w 1367905"/>
                <a:gd name="connsiteY5" fmla="*/ 1346202 h 1346202"/>
                <a:gd name="connsiteX6" fmla="*/ 28633 w 1367905"/>
                <a:gd name="connsiteY6" fmla="*/ 1122986 h 1346202"/>
                <a:gd name="connsiteX7" fmla="*/ 0 w 1367905"/>
                <a:gd name="connsiteY7" fmla="*/ 296183 h 1346202"/>
                <a:gd name="connsiteX0" fmla="*/ 261085 w 1377141"/>
                <a:gd name="connsiteY0" fmla="*/ 0 h 1346202"/>
                <a:gd name="connsiteX1" fmla="*/ 1153925 w 1377141"/>
                <a:gd name="connsiteY1" fmla="*/ 0 h 1346202"/>
                <a:gd name="connsiteX2" fmla="*/ 1377141 w 1377141"/>
                <a:gd name="connsiteY2" fmla="*/ 223216 h 1346202"/>
                <a:gd name="connsiteX3" fmla="*/ 1377141 w 1377141"/>
                <a:gd name="connsiteY3" fmla="*/ 1122986 h 1346202"/>
                <a:gd name="connsiteX4" fmla="*/ 1153925 w 1377141"/>
                <a:gd name="connsiteY4" fmla="*/ 1346202 h 1346202"/>
                <a:gd name="connsiteX5" fmla="*/ 261085 w 1377141"/>
                <a:gd name="connsiteY5" fmla="*/ 1346202 h 1346202"/>
                <a:gd name="connsiteX6" fmla="*/ 37869 w 1377141"/>
                <a:gd name="connsiteY6" fmla="*/ 1122986 h 1346202"/>
                <a:gd name="connsiteX7" fmla="*/ 0 w 1377141"/>
                <a:gd name="connsiteY7" fmla="*/ 111456 h 1346202"/>
                <a:gd name="connsiteX0" fmla="*/ 233376 w 1349432"/>
                <a:gd name="connsiteY0" fmla="*/ 0 h 1346202"/>
                <a:gd name="connsiteX1" fmla="*/ 1126216 w 1349432"/>
                <a:gd name="connsiteY1" fmla="*/ 0 h 1346202"/>
                <a:gd name="connsiteX2" fmla="*/ 1349432 w 1349432"/>
                <a:gd name="connsiteY2" fmla="*/ 223216 h 1346202"/>
                <a:gd name="connsiteX3" fmla="*/ 1349432 w 1349432"/>
                <a:gd name="connsiteY3" fmla="*/ 1122986 h 1346202"/>
                <a:gd name="connsiteX4" fmla="*/ 1126216 w 1349432"/>
                <a:gd name="connsiteY4" fmla="*/ 1346202 h 1346202"/>
                <a:gd name="connsiteX5" fmla="*/ 233376 w 1349432"/>
                <a:gd name="connsiteY5" fmla="*/ 1346202 h 1346202"/>
                <a:gd name="connsiteX6" fmla="*/ 10160 w 1349432"/>
                <a:gd name="connsiteY6" fmla="*/ 1122986 h 1346202"/>
                <a:gd name="connsiteX7" fmla="*/ 0 w 1349432"/>
                <a:gd name="connsiteY7" fmla="*/ 111456 h 134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432" h="1346202">
                  <a:moveTo>
                    <a:pt x="233376" y="0"/>
                  </a:moveTo>
                  <a:lnTo>
                    <a:pt x="1126216" y="0"/>
                  </a:lnTo>
                  <a:cubicBezTo>
                    <a:pt x="1249495" y="0"/>
                    <a:pt x="1349432" y="99937"/>
                    <a:pt x="1349432" y="223216"/>
                  </a:cubicBezTo>
                  <a:lnTo>
                    <a:pt x="1349432" y="1122986"/>
                  </a:lnTo>
                  <a:cubicBezTo>
                    <a:pt x="1349432" y="1246265"/>
                    <a:pt x="1249495" y="1346202"/>
                    <a:pt x="1126216" y="1346202"/>
                  </a:cubicBezTo>
                  <a:lnTo>
                    <a:pt x="233376" y="1346202"/>
                  </a:lnTo>
                  <a:cubicBezTo>
                    <a:pt x="110097" y="1346202"/>
                    <a:pt x="10160" y="1246265"/>
                    <a:pt x="10160" y="1122986"/>
                  </a:cubicBezTo>
                  <a:lnTo>
                    <a:pt x="0" y="111456"/>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7345305-850A-21B4-935E-12943231BAC1}"/>
                </a:ext>
              </a:extLst>
            </p:cNvPr>
            <p:cNvCxnSpPr>
              <a:cxnSpLocks/>
            </p:cNvCxnSpPr>
            <p:nvPr/>
          </p:nvCxnSpPr>
          <p:spPr>
            <a:xfrm flipH="1">
              <a:off x="8069697" y="2569498"/>
              <a:ext cx="150944" cy="754718"/>
            </a:xfrm>
            <a:prstGeom prst="bentConnector4">
              <a:avLst>
                <a:gd name="adj1" fmla="val -89525"/>
                <a:gd name="adj2" fmla="val 97760"/>
              </a:avLst>
            </a:prstGeom>
            <a:ln>
              <a:tailEnd type="stealth" w="lg" len="lg"/>
            </a:ln>
          </p:spPr>
          <p:style>
            <a:lnRef idx="2">
              <a:schemeClr val="accent2"/>
            </a:lnRef>
            <a:fillRef idx="0">
              <a:schemeClr val="accent2"/>
            </a:fillRef>
            <a:effectRef idx="1">
              <a:schemeClr val="accent2"/>
            </a:effectRef>
            <a:fontRef idx="minor">
              <a:schemeClr val="tx1"/>
            </a:fontRef>
          </p:style>
        </p:cxnSp>
        <p:sp>
          <p:nvSpPr>
            <p:cNvPr id="56" name="TextBox 55">
              <a:extLst>
                <a:ext uri="{FF2B5EF4-FFF2-40B4-BE49-F238E27FC236}">
                  <a16:creationId xmlns:a16="http://schemas.microsoft.com/office/drawing/2014/main" id="{F39F59B1-BAAE-7CD8-8885-AD6252E7C6E2}"/>
                </a:ext>
              </a:extLst>
            </p:cNvPr>
            <p:cNvSpPr txBox="1"/>
            <p:nvPr/>
          </p:nvSpPr>
          <p:spPr>
            <a:xfrm>
              <a:off x="7799715" y="532058"/>
              <a:ext cx="690908" cy="1092326"/>
            </a:xfrm>
            <a:prstGeom prst="rect">
              <a:avLst/>
            </a:prstGeom>
            <a:noFill/>
          </p:spPr>
          <p:txBody>
            <a:bodyPr wrap="none" rtlCol="0">
              <a:spAutoFit/>
            </a:bodyPr>
            <a:lstStyle/>
            <a:p>
              <a:r>
                <a:rPr lang="en-US" sz="8000">
                  <a:solidFill>
                    <a:schemeClr val="accent2">
                      <a:lumMod val="75000"/>
                    </a:schemeClr>
                  </a:solidFill>
                  <a:sym typeface="Wingdings" panose="05000000000000000000" pitchFamily="2" charset="2"/>
                </a:rPr>
                <a:t></a:t>
              </a:r>
              <a:endParaRPr lang="en-US" sz="8000">
                <a:solidFill>
                  <a:schemeClr val="accent2">
                    <a:lumMod val="75000"/>
                  </a:schemeClr>
                </a:solidFill>
              </a:endParaRPr>
            </a:p>
          </p:txBody>
        </p:sp>
      </p:grpSp>
      <p:grpSp>
        <p:nvGrpSpPr>
          <p:cNvPr id="58" name="Group 57">
            <a:extLst>
              <a:ext uri="{FF2B5EF4-FFF2-40B4-BE49-F238E27FC236}">
                <a16:creationId xmlns:a16="http://schemas.microsoft.com/office/drawing/2014/main" id="{029E1884-75BF-1527-0634-80293BBE0ED8}"/>
              </a:ext>
            </a:extLst>
          </p:cNvPr>
          <p:cNvGrpSpPr/>
          <p:nvPr/>
        </p:nvGrpSpPr>
        <p:grpSpPr>
          <a:xfrm>
            <a:off x="4431292" y="4235520"/>
            <a:ext cx="4337844" cy="1938992"/>
            <a:chOff x="5141426" y="3212508"/>
            <a:chExt cx="4337844" cy="1938992"/>
          </a:xfrm>
        </p:grpSpPr>
        <p:sp>
          <p:nvSpPr>
            <p:cNvPr id="59" name="TextBox 58">
              <a:extLst>
                <a:ext uri="{FF2B5EF4-FFF2-40B4-BE49-F238E27FC236}">
                  <a16:creationId xmlns:a16="http://schemas.microsoft.com/office/drawing/2014/main" id="{C719C9EE-DC71-EA10-BF08-32F49FDB7358}"/>
                </a:ext>
              </a:extLst>
            </p:cNvPr>
            <p:cNvSpPr txBox="1"/>
            <p:nvPr/>
          </p:nvSpPr>
          <p:spPr>
            <a:xfrm>
              <a:off x="5141426" y="3212508"/>
              <a:ext cx="2883645" cy="193899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for </a:t>
              </a:r>
              <a:r>
                <a:rPr lang="en-IN" err="1"/>
                <a:t>i</a:t>
              </a:r>
              <a:r>
                <a:rPr lang="en-IN"/>
                <a:t> in [1,2]:</a:t>
              </a:r>
            </a:p>
            <a:p>
              <a:pPr>
                <a:lnSpc>
                  <a:spcPct val="100000"/>
                </a:lnSpc>
              </a:pPr>
              <a:r>
                <a:rPr lang="en-IN"/>
                <a:t>  j=</a:t>
              </a:r>
              <a:r>
                <a:rPr lang="en-IN" err="1"/>
                <a:t>i</a:t>
              </a:r>
              <a:r>
                <a:rPr lang="en-IN"/>
                <a:t>  </a:t>
              </a:r>
            </a:p>
            <a:p>
              <a:pPr>
                <a:lnSpc>
                  <a:spcPct val="100000"/>
                </a:lnSpc>
              </a:pPr>
              <a:r>
                <a:rPr lang="en-IN"/>
                <a:t>  for </a:t>
              </a:r>
              <a:r>
                <a:rPr lang="en-IN" err="1"/>
                <a:t>i</a:t>
              </a:r>
              <a:r>
                <a:rPr lang="en-IN"/>
                <a:t> in [1,2]:</a:t>
              </a:r>
            </a:p>
            <a:p>
              <a:pPr>
                <a:lnSpc>
                  <a:spcPct val="100000"/>
                </a:lnSpc>
              </a:pPr>
              <a:r>
                <a:rPr lang="en-IN"/>
                <a:t>    k=</a:t>
              </a:r>
              <a:r>
                <a:rPr lang="en-IN" err="1"/>
                <a:t>i</a:t>
              </a:r>
              <a:endParaRPr lang="en-IN"/>
            </a:p>
            <a:p>
              <a:pPr>
                <a:lnSpc>
                  <a:spcPct val="100000"/>
                </a:lnSpc>
              </a:pPr>
              <a:r>
                <a:rPr lang="en-IN"/>
                <a:t>    print('in:',</a:t>
              </a:r>
              <a:r>
                <a:rPr lang="en-IN" err="1"/>
                <a:t>i,j,k</a:t>
              </a:r>
              <a:r>
                <a:rPr lang="en-IN"/>
                <a:t>)</a:t>
              </a:r>
            </a:p>
            <a:p>
              <a:pPr>
                <a:lnSpc>
                  <a:spcPct val="100000"/>
                </a:lnSpc>
              </a:pPr>
              <a:r>
                <a:rPr lang="en-IN"/>
                <a:t>  print('out:',</a:t>
              </a:r>
              <a:r>
                <a:rPr lang="en-IN" err="1"/>
                <a:t>i,j,k</a:t>
              </a:r>
              <a:r>
                <a:rPr lang="en-IN"/>
                <a:t>)  </a:t>
              </a:r>
            </a:p>
            <a:p>
              <a:pPr>
                <a:lnSpc>
                  <a:spcPct val="100000"/>
                </a:lnSpc>
              </a:pPr>
              <a:r>
                <a:rPr lang="en-IN"/>
                <a:t>print('End')</a:t>
              </a:r>
            </a:p>
          </p:txBody>
        </p:sp>
        <p:sp>
          <p:nvSpPr>
            <p:cNvPr id="60" name="TextBox 59">
              <a:extLst>
                <a:ext uri="{FF2B5EF4-FFF2-40B4-BE49-F238E27FC236}">
                  <a16:creationId xmlns:a16="http://schemas.microsoft.com/office/drawing/2014/main" id="{9D58AA73-C54A-629E-FBDE-54B9FC676F61}"/>
                </a:ext>
              </a:extLst>
            </p:cNvPr>
            <p:cNvSpPr txBox="1"/>
            <p:nvPr/>
          </p:nvSpPr>
          <p:spPr>
            <a:xfrm>
              <a:off x="8153066" y="3212508"/>
              <a:ext cx="1326204" cy="1815882"/>
            </a:xfrm>
            <a:prstGeom prst="rect">
              <a:avLst/>
            </a:prstGeom>
            <a:noFill/>
          </p:spPr>
          <p:txBody>
            <a:bodyPr wrap="square">
              <a:spAutoFit/>
            </a:bodyPr>
            <a:lstStyle/>
            <a:p>
              <a:r>
                <a:rPr lang="en-US" sz="1600">
                  <a:latin typeface="Consolas" panose="020B0609020204030204" pitchFamily="49" charset="0"/>
                </a:rPr>
                <a:t>in: 1 1 1</a:t>
              </a:r>
            </a:p>
            <a:p>
              <a:r>
                <a:rPr lang="en-US" sz="1600">
                  <a:latin typeface="Consolas" panose="020B0609020204030204" pitchFamily="49" charset="0"/>
                </a:rPr>
                <a:t>in: 2 1 2</a:t>
              </a:r>
            </a:p>
            <a:p>
              <a:r>
                <a:rPr lang="en-US" sz="1600">
                  <a:latin typeface="Consolas" panose="020B0609020204030204" pitchFamily="49" charset="0"/>
                </a:rPr>
                <a:t>out: 2 1 2</a:t>
              </a:r>
            </a:p>
            <a:p>
              <a:r>
                <a:rPr lang="en-US" sz="1600">
                  <a:latin typeface="Consolas" panose="020B0609020204030204" pitchFamily="49" charset="0"/>
                </a:rPr>
                <a:t>in: 1 2 1</a:t>
              </a:r>
            </a:p>
            <a:p>
              <a:r>
                <a:rPr lang="en-US" sz="1600">
                  <a:latin typeface="Consolas" panose="020B0609020204030204" pitchFamily="49" charset="0"/>
                </a:rPr>
                <a:t>in: 2 2 2</a:t>
              </a:r>
            </a:p>
            <a:p>
              <a:r>
                <a:rPr lang="en-US" sz="1600">
                  <a:latin typeface="Consolas" panose="020B0609020204030204" pitchFamily="49" charset="0"/>
                </a:rPr>
                <a:t>out: 2 2 2</a:t>
              </a:r>
            </a:p>
            <a:p>
              <a:r>
                <a:rPr lang="en-US" sz="1600">
                  <a:latin typeface="Consolas" panose="020B0609020204030204" pitchFamily="49" charset="0"/>
                </a:rPr>
                <a:t>End</a:t>
              </a:r>
              <a:endParaRPr lang="en-IN" sz="1600">
                <a:latin typeface="Consolas" panose="020B0609020204030204" pitchFamily="49" charset="0"/>
              </a:endParaRPr>
            </a:p>
          </p:txBody>
        </p:sp>
      </p:grpSp>
    </p:spTree>
    <p:extLst>
      <p:ext uri="{BB962C8B-B14F-4D97-AF65-F5344CB8AC3E}">
        <p14:creationId xmlns:p14="http://schemas.microsoft.com/office/powerpoint/2010/main" val="22979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FBB8-3958-E2A9-5DC6-3E3B28DFE16F}"/>
              </a:ext>
            </a:extLst>
          </p:cNvPr>
          <p:cNvSpPr>
            <a:spLocks noGrp="1"/>
          </p:cNvSpPr>
          <p:nvPr>
            <p:ph type="title"/>
          </p:nvPr>
        </p:nvSpPr>
        <p:spPr/>
        <p:txBody>
          <a:bodyPr/>
          <a:lstStyle/>
          <a:p>
            <a:r>
              <a:rPr lang="en-IN"/>
              <a:t>range command</a:t>
            </a:r>
          </a:p>
        </p:txBody>
      </p:sp>
      <p:sp>
        <p:nvSpPr>
          <p:cNvPr id="4" name="TextBox 3">
            <a:extLst>
              <a:ext uri="{FF2B5EF4-FFF2-40B4-BE49-F238E27FC236}">
                <a16:creationId xmlns:a16="http://schemas.microsoft.com/office/drawing/2014/main" id="{E603618A-8254-31F8-F11C-FA4676AF28CD}"/>
              </a:ext>
            </a:extLst>
          </p:cNvPr>
          <p:cNvSpPr txBox="1"/>
          <p:nvPr/>
        </p:nvSpPr>
        <p:spPr>
          <a:xfrm>
            <a:off x="180654" y="1081588"/>
            <a:ext cx="4737100" cy="707886"/>
          </a:xfrm>
          <a:prstGeom prst="rect">
            <a:avLst/>
          </a:prstGeom>
          <a:noFill/>
        </p:spPr>
        <p:txBody>
          <a:bodyPr wrap="square">
            <a:spAutoFit/>
          </a:bodyPr>
          <a:lstStyle/>
          <a:p>
            <a:r>
              <a:rPr lang="en-IN" sz="2000" b="1">
                <a:latin typeface="Consolas" panose="020B0609020204030204" pitchFamily="49" charset="0"/>
              </a:rPr>
              <a:t>range(stop)</a:t>
            </a:r>
          </a:p>
          <a:p>
            <a:r>
              <a:rPr lang="en-IN" sz="2000" b="1">
                <a:latin typeface="Consolas" panose="020B0609020204030204" pitchFamily="49" charset="0"/>
              </a:rPr>
              <a:t>range(start, stop[, step])</a:t>
            </a:r>
          </a:p>
        </p:txBody>
      </p:sp>
      <p:sp>
        <p:nvSpPr>
          <p:cNvPr id="5" name="TextBox 4">
            <a:extLst>
              <a:ext uri="{FF2B5EF4-FFF2-40B4-BE49-F238E27FC236}">
                <a16:creationId xmlns:a16="http://schemas.microsoft.com/office/drawing/2014/main" id="{FD47877F-5D85-6FAD-9A85-F3DEEF2354CD}"/>
              </a:ext>
            </a:extLst>
          </p:cNvPr>
          <p:cNvSpPr txBox="1"/>
          <p:nvPr/>
        </p:nvSpPr>
        <p:spPr>
          <a:xfrm>
            <a:off x="180654" y="4413619"/>
            <a:ext cx="3591246"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&gt;&gt;&gt; list(range(5, 10))</a:t>
            </a:r>
          </a:p>
          <a:p>
            <a:pPr>
              <a:lnSpc>
                <a:spcPct val="100000"/>
              </a:lnSpc>
            </a:pPr>
            <a:r>
              <a:rPr lang="en-IN"/>
              <a:t>[5, 6, 7, 8, 9]</a:t>
            </a:r>
          </a:p>
          <a:p>
            <a:pPr>
              <a:lnSpc>
                <a:spcPct val="100000"/>
              </a:lnSpc>
            </a:pPr>
            <a:endParaRPr lang="en-IN"/>
          </a:p>
          <a:p>
            <a:pPr>
              <a:lnSpc>
                <a:spcPct val="100000"/>
              </a:lnSpc>
            </a:pPr>
            <a:r>
              <a:rPr lang="en-IN"/>
              <a:t>&gt;&gt;&gt; list(range(0, 10, 3))</a:t>
            </a:r>
          </a:p>
          <a:p>
            <a:pPr>
              <a:lnSpc>
                <a:spcPct val="100000"/>
              </a:lnSpc>
            </a:pPr>
            <a:r>
              <a:rPr lang="en-IN"/>
              <a:t>[0, 3, 6, 9]</a:t>
            </a:r>
          </a:p>
          <a:p>
            <a:pPr>
              <a:lnSpc>
                <a:spcPct val="100000"/>
              </a:lnSpc>
            </a:pPr>
            <a:endParaRPr lang="en-IN"/>
          </a:p>
          <a:p>
            <a:pPr>
              <a:lnSpc>
                <a:spcPct val="100000"/>
              </a:lnSpc>
            </a:pPr>
            <a:r>
              <a:rPr lang="en-IN"/>
              <a:t>&gt;&gt;&gt; list(range(-1, -10, -3))</a:t>
            </a:r>
          </a:p>
          <a:p>
            <a:pPr>
              <a:lnSpc>
                <a:spcPct val="100000"/>
              </a:lnSpc>
            </a:pPr>
            <a:r>
              <a:rPr lang="en-IN"/>
              <a:t>[-1, -4, -7]</a:t>
            </a:r>
          </a:p>
        </p:txBody>
      </p:sp>
      <p:sp>
        <p:nvSpPr>
          <p:cNvPr id="7" name="TextBox 6">
            <a:extLst>
              <a:ext uri="{FF2B5EF4-FFF2-40B4-BE49-F238E27FC236}">
                <a16:creationId xmlns:a16="http://schemas.microsoft.com/office/drawing/2014/main" id="{5306C344-F05D-EBD0-B66F-A70CD97C9A1E}"/>
              </a:ext>
            </a:extLst>
          </p:cNvPr>
          <p:cNvSpPr txBox="1"/>
          <p:nvPr/>
        </p:nvSpPr>
        <p:spPr>
          <a:xfrm>
            <a:off x="180654" y="1789474"/>
            <a:ext cx="8979542" cy="255454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IN" sz="2000"/>
              <a:t>The arguments to the range constructor must be integers</a:t>
            </a:r>
          </a:p>
          <a:p>
            <a:pPr marL="285750" indent="-285750">
              <a:spcAft>
                <a:spcPts val="1200"/>
              </a:spcAft>
              <a:buFont typeface="Arial" panose="020B0604020202020204" pitchFamily="34" charset="0"/>
              <a:buChar char="•"/>
            </a:pPr>
            <a:r>
              <a:rPr lang="en-US" sz="2000"/>
              <a:t>Contents of a range </a:t>
            </a:r>
            <a:r>
              <a:rPr lang="en-US" sz="2000">
                <a:latin typeface="Consolas" panose="020B0609020204030204" pitchFamily="49" charset="0"/>
              </a:rPr>
              <a:t>r</a:t>
            </a:r>
            <a:r>
              <a:rPr lang="en-US" sz="2000"/>
              <a:t> are determined by  </a:t>
            </a:r>
            <a:r>
              <a:rPr lang="en-US" sz="2000">
                <a:latin typeface="Consolas" panose="020B0609020204030204" pitchFamily="49" charset="0"/>
              </a:rPr>
              <a:t>r[i]=</a:t>
            </a:r>
            <a:r>
              <a:rPr lang="en-US" sz="2000" err="1">
                <a:latin typeface="Consolas" panose="020B0609020204030204" pitchFamily="49" charset="0"/>
              </a:rPr>
              <a:t>start+step</a:t>
            </a:r>
            <a:r>
              <a:rPr lang="en-US" sz="2000">
                <a:latin typeface="Consolas" panose="020B0609020204030204" pitchFamily="49" charset="0"/>
              </a:rPr>
              <a:t>*i </a:t>
            </a:r>
            <a:r>
              <a:rPr lang="en-US" sz="2000"/>
              <a:t>where </a:t>
            </a:r>
            <a:r>
              <a:rPr lang="en-US" sz="2000">
                <a:latin typeface="Consolas" panose="020B0609020204030204" pitchFamily="49" charset="0"/>
              </a:rPr>
              <a:t>i&gt;=0</a:t>
            </a:r>
            <a:endParaRPr lang="en-IN" sz="2000"/>
          </a:p>
          <a:p>
            <a:pPr marL="285750" indent="-285750">
              <a:spcAft>
                <a:spcPts val="600"/>
              </a:spcAft>
              <a:buFont typeface="Arial" panose="020B0604020202020204" pitchFamily="34" charset="0"/>
              <a:buChar char="•"/>
            </a:pPr>
            <a:r>
              <a:rPr lang="en-US" sz="2000"/>
              <a:t>For a positive step </a:t>
            </a:r>
            <a:r>
              <a:rPr lang="en-US" sz="2000">
                <a:latin typeface="Consolas" panose="020B0609020204030204" pitchFamily="49" charset="0"/>
              </a:rPr>
              <a:t>r[i]&lt;stop </a:t>
            </a:r>
            <a:r>
              <a:rPr lang="en-US" sz="2000"/>
              <a:t>and for a negative step</a:t>
            </a:r>
            <a:r>
              <a:rPr lang="en-US" sz="2000">
                <a:latin typeface="Consolas" panose="020B0609020204030204" pitchFamily="49" charset="0"/>
              </a:rPr>
              <a:t> r[i]&gt;stop </a:t>
            </a:r>
            <a:r>
              <a:rPr lang="en-US" sz="2000"/>
              <a:t>.</a:t>
            </a:r>
          </a:p>
          <a:p>
            <a:pPr marL="285750" indent="-285750">
              <a:spcAft>
                <a:spcPts val="1200"/>
              </a:spcAft>
              <a:buFont typeface="Arial" panose="020B0604020202020204" pitchFamily="34" charset="0"/>
              <a:buChar char="•"/>
            </a:pPr>
            <a:r>
              <a:rPr lang="en-US" sz="2000"/>
              <a:t>A range object will be empty if </a:t>
            </a:r>
            <a:r>
              <a:rPr lang="en-US" sz="2000">
                <a:latin typeface="Consolas" panose="020B0609020204030204" pitchFamily="49" charset="0"/>
              </a:rPr>
              <a:t>r[0]</a:t>
            </a:r>
            <a:r>
              <a:rPr lang="en-US" sz="2000"/>
              <a:t> does not meet the value constraint. </a:t>
            </a:r>
          </a:p>
          <a:p>
            <a:pPr marL="285750" indent="-285750">
              <a:spcAft>
                <a:spcPts val="1200"/>
              </a:spcAft>
              <a:buFont typeface="Arial" panose="020B0604020202020204" pitchFamily="34" charset="0"/>
              <a:buChar char="•"/>
            </a:pPr>
            <a:r>
              <a:rPr lang="en-US" sz="2000"/>
              <a:t>Ranges do support negative indices, but these are interpreted as indexing from the end of the sequence determined by the positive indices.</a:t>
            </a:r>
            <a:r>
              <a:rPr lang="en-IN" sz="2000"/>
              <a:t> </a:t>
            </a:r>
          </a:p>
        </p:txBody>
      </p:sp>
      <p:sp>
        <p:nvSpPr>
          <p:cNvPr id="8" name="TextBox 7">
            <a:extLst>
              <a:ext uri="{FF2B5EF4-FFF2-40B4-BE49-F238E27FC236}">
                <a16:creationId xmlns:a16="http://schemas.microsoft.com/office/drawing/2014/main" id="{9E1689FA-1047-7CE7-6137-6E1DB71BAEF2}"/>
              </a:ext>
            </a:extLst>
          </p:cNvPr>
          <p:cNvSpPr txBox="1"/>
          <p:nvPr/>
        </p:nvSpPr>
        <p:spPr>
          <a:xfrm>
            <a:off x="3849529" y="4413619"/>
            <a:ext cx="3045146" cy="193899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pPr>
              <a:lnSpc>
                <a:spcPct val="100000"/>
              </a:lnSpc>
            </a:pPr>
            <a:r>
              <a:rPr lang="en-IN"/>
              <a:t>&gt;&gt;&gt; r = range(0, 20, 2)</a:t>
            </a:r>
          </a:p>
          <a:p>
            <a:pPr>
              <a:lnSpc>
                <a:spcPct val="100000"/>
              </a:lnSpc>
            </a:pPr>
            <a:endParaRPr lang="en-IN"/>
          </a:p>
          <a:p>
            <a:pPr>
              <a:lnSpc>
                <a:spcPct val="100000"/>
              </a:lnSpc>
            </a:pPr>
            <a:r>
              <a:rPr lang="en-IN"/>
              <a:t>&gt;&gt;&gt; 11 in r</a:t>
            </a:r>
          </a:p>
          <a:p>
            <a:pPr>
              <a:lnSpc>
                <a:spcPct val="100000"/>
              </a:lnSpc>
            </a:pPr>
            <a:r>
              <a:rPr lang="en-IN"/>
              <a:t>False</a:t>
            </a:r>
          </a:p>
          <a:p>
            <a:pPr>
              <a:lnSpc>
                <a:spcPct val="100000"/>
              </a:lnSpc>
            </a:pPr>
            <a:endParaRPr lang="en-IN"/>
          </a:p>
          <a:p>
            <a:pPr>
              <a:lnSpc>
                <a:spcPct val="100000"/>
              </a:lnSpc>
            </a:pPr>
            <a:r>
              <a:rPr lang="en-IN"/>
              <a:t>&gt;&gt;&gt; 10 in r</a:t>
            </a:r>
          </a:p>
          <a:p>
            <a:pPr>
              <a:lnSpc>
                <a:spcPct val="100000"/>
              </a:lnSpc>
            </a:pPr>
            <a:r>
              <a:rPr lang="en-IN"/>
              <a:t>True</a:t>
            </a:r>
          </a:p>
        </p:txBody>
      </p:sp>
      <p:sp>
        <p:nvSpPr>
          <p:cNvPr id="10" name="TextBox 9">
            <a:extLst>
              <a:ext uri="{FF2B5EF4-FFF2-40B4-BE49-F238E27FC236}">
                <a16:creationId xmlns:a16="http://schemas.microsoft.com/office/drawing/2014/main" id="{EC529A61-4A64-0FA9-125F-495B60CA21FC}"/>
              </a:ext>
            </a:extLst>
          </p:cNvPr>
          <p:cNvSpPr txBox="1"/>
          <p:nvPr/>
        </p:nvSpPr>
        <p:spPr>
          <a:xfrm>
            <a:off x="6972304" y="4413619"/>
            <a:ext cx="1993900"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&gt;&gt;&gt; </a:t>
            </a:r>
            <a:r>
              <a:rPr lang="en-IN" err="1"/>
              <a:t>r.index</a:t>
            </a:r>
            <a:r>
              <a:rPr lang="en-IN"/>
              <a:t>(10)</a:t>
            </a:r>
          </a:p>
          <a:p>
            <a:r>
              <a:rPr lang="en-IN"/>
              <a:t>5</a:t>
            </a:r>
          </a:p>
          <a:p>
            <a:endParaRPr lang="en-IN"/>
          </a:p>
          <a:p>
            <a:r>
              <a:rPr lang="en-IN"/>
              <a:t>&gt;&gt;&gt; r[5]</a:t>
            </a:r>
          </a:p>
          <a:p>
            <a:r>
              <a:rPr lang="en-IN"/>
              <a:t>10</a:t>
            </a:r>
          </a:p>
          <a:p>
            <a:endParaRPr lang="en-IN"/>
          </a:p>
          <a:p>
            <a:r>
              <a:rPr lang="en-IN"/>
              <a:t>&gt;&gt;&gt; r[-1]</a:t>
            </a:r>
          </a:p>
          <a:p>
            <a:r>
              <a:rPr lang="en-IN"/>
              <a:t>18</a:t>
            </a:r>
          </a:p>
        </p:txBody>
      </p:sp>
    </p:spTree>
    <p:extLst>
      <p:ext uri="{BB962C8B-B14F-4D97-AF65-F5344CB8AC3E}">
        <p14:creationId xmlns:p14="http://schemas.microsoft.com/office/powerpoint/2010/main" val="23592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bldP spid="8"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C63F-0CB9-76A9-9CA2-395058C5C620}"/>
              </a:ext>
            </a:extLst>
          </p:cNvPr>
          <p:cNvSpPr>
            <a:spLocks noGrp="1"/>
          </p:cNvSpPr>
          <p:nvPr>
            <p:ph type="title"/>
          </p:nvPr>
        </p:nvSpPr>
        <p:spPr/>
        <p:txBody>
          <a:bodyPr/>
          <a:lstStyle/>
          <a:p>
            <a:r>
              <a:rPr lang="en-US"/>
              <a:t>More on lists</a:t>
            </a:r>
          </a:p>
        </p:txBody>
      </p:sp>
      <p:sp>
        <p:nvSpPr>
          <p:cNvPr id="5" name="TextBox 4">
            <a:extLst>
              <a:ext uri="{FF2B5EF4-FFF2-40B4-BE49-F238E27FC236}">
                <a16:creationId xmlns:a16="http://schemas.microsoft.com/office/drawing/2014/main" id="{0B221FFB-3128-90E0-4F55-AF43C3A00188}"/>
              </a:ext>
            </a:extLst>
          </p:cNvPr>
          <p:cNvSpPr txBox="1"/>
          <p:nvPr/>
        </p:nvSpPr>
        <p:spPr>
          <a:xfrm>
            <a:off x="1362908" y="1260856"/>
            <a:ext cx="2636982"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a = [1,2,3]</a:t>
            </a:r>
          </a:p>
          <a:p>
            <a:r>
              <a:rPr lang="en-US"/>
              <a:t>print(</a:t>
            </a:r>
            <a:r>
              <a:rPr lang="en-US" err="1"/>
              <a:t>len</a:t>
            </a:r>
            <a:r>
              <a:rPr lang="en-US"/>
              <a:t>(a))</a:t>
            </a:r>
          </a:p>
        </p:txBody>
      </p:sp>
      <p:sp>
        <p:nvSpPr>
          <p:cNvPr id="7" name="Rectangle 6">
            <a:extLst>
              <a:ext uri="{FF2B5EF4-FFF2-40B4-BE49-F238E27FC236}">
                <a16:creationId xmlns:a16="http://schemas.microsoft.com/office/drawing/2014/main" id="{1BFBAF95-0481-76C8-96D1-B6E87D0589DC}"/>
              </a:ext>
            </a:extLst>
          </p:cNvPr>
          <p:cNvSpPr/>
          <p:nvPr/>
        </p:nvSpPr>
        <p:spPr>
          <a:xfrm>
            <a:off x="4789600" y="1445522"/>
            <a:ext cx="2567707" cy="369332"/>
          </a:xfrm>
          <a:prstGeom prst="rect">
            <a:avLst/>
          </a:prstGeom>
          <a:solidFill>
            <a:schemeClr val="accent6">
              <a:lumMod val="20000"/>
              <a:lumOff val="80000"/>
            </a:schemeClr>
          </a:solidFill>
        </p:spPr>
        <p:txBody>
          <a:bodyPr wrap="square">
            <a:spAutoFit/>
          </a:bodyPr>
          <a:lstStyle/>
          <a:p>
            <a:r>
              <a:rPr lang="en-IN">
                <a:latin typeface="Consolas" panose="020B0609020204030204" pitchFamily="49" charset="0"/>
              </a:rPr>
              <a:t>3</a:t>
            </a:r>
          </a:p>
        </p:txBody>
      </p:sp>
      <p:sp>
        <p:nvSpPr>
          <p:cNvPr id="9" name="TextBox 8">
            <a:extLst>
              <a:ext uri="{FF2B5EF4-FFF2-40B4-BE49-F238E27FC236}">
                <a16:creationId xmlns:a16="http://schemas.microsoft.com/office/drawing/2014/main" id="{940F75F5-1D01-5D35-0B41-BFB215BF4300}"/>
              </a:ext>
            </a:extLst>
          </p:cNvPr>
          <p:cNvSpPr txBox="1"/>
          <p:nvPr/>
        </p:nvSpPr>
        <p:spPr>
          <a:xfrm>
            <a:off x="1362908" y="2096551"/>
            <a:ext cx="2636982" cy="12240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a=[1, "banana", True]</a:t>
            </a:r>
          </a:p>
          <a:p>
            <a:r>
              <a:rPr lang="en-US"/>
              <a:t>print(type(a))</a:t>
            </a:r>
          </a:p>
          <a:p>
            <a:r>
              <a:rPr lang="en-US"/>
              <a:t>for </a:t>
            </a:r>
            <a:r>
              <a:rPr lang="en-US" err="1"/>
              <a:t>i</a:t>
            </a:r>
            <a:r>
              <a:rPr lang="en-US"/>
              <a:t> in a:</a:t>
            </a:r>
          </a:p>
          <a:p>
            <a:r>
              <a:rPr lang="en-US"/>
              <a:t>  print(type(</a:t>
            </a:r>
            <a:r>
              <a:rPr lang="en-US" err="1"/>
              <a:t>i</a:t>
            </a:r>
            <a:r>
              <a:rPr lang="en-US"/>
              <a:t>))</a:t>
            </a:r>
          </a:p>
        </p:txBody>
      </p:sp>
      <p:sp>
        <p:nvSpPr>
          <p:cNvPr id="12" name="TextBox 11">
            <a:extLst>
              <a:ext uri="{FF2B5EF4-FFF2-40B4-BE49-F238E27FC236}">
                <a16:creationId xmlns:a16="http://schemas.microsoft.com/office/drawing/2014/main" id="{A11F9E81-722F-9E20-FE4E-62C763126C09}"/>
              </a:ext>
            </a:extLst>
          </p:cNvPr>
          <p:cNvSpPr txBox="1"/>
          <p:nvPr/>
        </p:nvSpPr>
        <p:spPr>
          <a:xfrm>
            <a:off x="4789601" y="2096551"/>
            <a:ext cx="2567706" cy="1224000"/>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&lt;class 'list'&gt;</a:t>
            </a:r>
          </a:p>
          <a:p>
            <a:r>
              <a:rPr lang="en-US"/>
              <a:t>&lt;class 'int'&gt;</a:t>
            </a:r>
          </a:p>
          <a:p>
            <a:r>
              <a:rPr lang="en-US"/>
              <a:t>&lt;class 'str'&gt;</a:t>
            </a:r>
          </a:p>
          <a:p>
            <a:r>
              <a:rPr lang="en-US"/>
              <a:t>&lt;class 'bool'&gt;</a:t>
            </a:r>
          </a:p>
        </p:txBody>
      </p:sp>
      <p:sp>
        <p:nvSpPr>
          <p:cNvPr id="14" name="TextBox 13">
            <a:extLst>
              <a:ext uri="{FF2B5EF4-FFF2-40B4-BE49-F238E27FC236}">
                <a16:creationId xmlns:a16="http://schemas.microsoft.com/office/drawing/2014/main" id="{66232764-4F91-315D-8281-5B50C5E12768}"/>
              </a:ext>
            </a:extLst>
          </p:cNvPr>
          <p:cNvSpPr txBox="1"/>
          <p:nvPr/>
        </p:nvSpPr>
        <p:spPr>
          <a:xfrm>
            <a:off x="1362908" y="3552471"/>
            <a:ext cx="2636982" cy="249299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print(a[1])</a:t>
            </a:r>
          </a:p>
          <a:p>
            <a:r>
              <a:rPr lang="en-US"/>
              <a:t>print(a[-1])</a:t>
            </a:r>
          </a:p>
          <a:p>
            <a:r>
              <a:rPr lang="en-US"/>
              <a:t>print(a[:])</a:t>
            </a:r>
          </a:p>
          <a:p>
            <a:r>
              <a:rPr lang="en-US"/>
              <a:t>print(a[0:1])</a:t>
            </a:r>
          </a:p>
          <a:p>
            <a:r>
              <a:rPr lang="en-US"/>
              <a:t>print(a[:1])</a:t>
            </a:r>
          </a:p>
          <a:p>
            <a:r>
              <a:rPr lang="en-US"/>
              <a:t>print(a[1:])</a:t>
            </a:r>
          </a:p>
          <a:p>
            <a:r>
              <a:rPr lang="en-US"/>
              <a:t>print(a[-3:-1])</a:t>
            </a:r>
          </a:p>
          <a:p>
            <a:r>
              <a:rPr lang="en-US"/>
              <a:t>if "banana" in a:</a:t>
            </a:r>
          </a:p>
          <a:p>
            <a:r>
              <a:rPr lang="en-US"/>
              <a:t>  print("success")</a:t>
            </a:r>
          </a:p>
        </p:txBody>
      </p:sp>
      <p:sp>
        <p:nvSpPr>
          <p:cNvPr id="17" name="TextBox 16">
            <a:extLst>
              <a:ext uri="{FF2B5EF4-FFF2-40B4-BE49-F238E27FC236}">
                <a16:creationId xmlns:a16="http://schemas.microsoft.com/office/drawing/2014/main" id="{37F59FF9-6F3E-FF9C-D3A0-1600DDF02745}"/>
              </a:ext>
            </a:extLst>
          </p:cNvPr>
          <p:cNvSpPr txBox="1"/>
          <p:nvPr/>
        </p:nvSpPr>
        <p:spPr>
          <a:xfrm>
            <a:off x="4789601" y="3552471"/>
            <a:ext cx="2567708" cy="2308324"/>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banana</a:t>
            </a:r>
          </a:p>
          <a:p>
            <a:r>
              <a:rPr lang="en-US"/>
              <a:t>True</a:t>
            </a:r>
          </a:p>
          <a:p>
            <a:r>
              <a:rPr lang="en-US"/>
              <a:t>[1, 'banana', True]</a:t>
            </a:r>
          </a:p>
          <a:p>
            <a:r>
              <a:rPr lang="en-US"/>
              <a:t>[1]</a:t>
            </a:r>
          </a:p>
          <a:p>
            <a:r>
              <a:rPr lang="en-US"/>
              <a:t>[1]</a:t>
            </a:r>
          </a:p>
          <a:p>
            <a:r>
              <a:rPr lang="en-US"/>
              <a:t>['banana', True]</a:t>
            </a:r>
          </a:p>
          <a:p>
            <a:r>
              <a:rPr lang="en-US"/>
              <a:t>[1, 'banana']</a:t>
            </a:r>
          </a:p>
          <a:p>
            <a:r>
              <a:rPr lang="en-US"/>
              <a:t>success</a:t>
            </a:r>
          </a:p>
        </p:txBody>
      </p:sp>
    </p:spTree>
    <p:extLst>
      <p:ext uri="{BB962C8B-B14F-4D97-AF65-F5344CB8AC3E}">
        <p14:creationId xmlns:p14="http://schemas.microsoft.com/office/powerpoint/2010/main" val="38978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3" end="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4" end="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5" end="5"/>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
                                            <p:txEl>
                                              <p:pRg st="7" end="7"/>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xEl>
                                              <p:pRg st="7" end="7"/>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P spid="12" grpId="0" uiExpand="1" build="p"/>
      <p:bldP spid="14" grpId="0" uiExpand="1" build="p" animBg="1"/>
      <p:bldP spid="17"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C63F-0CB9-76A9-9CA2-395058C5C620}"/>
              </a:ext>
            </a:extLst>
          </p:cNvPr>
          <p:cNvSpPr>
            <a:spLocks noGrp="1"/>
          </p:cNvSpPr>
          <p:nvPr>
            <p:ph type="title"/>
          </p:nvPr>
        </p:nvSpPr>
        <p:spPr/>
        <p:txBody>
          <a:bodyPr/>
          <a:lstStyle/>
          <a:p>
            <a:r>
              <a:rPr lang="en-US"/>
              <a:t>More on lists (contd.)</a:t>
            </a:r>
          </a:p>
        </p:txBody>
      </p:sp>
      <p:sp>
        <p:nvSpPr>
          <p:cNvPr id="19" name="TextBox 18">
            <a:extLst>
              <a:ext uri="{FF2B5EF4-FFF2-40B4-BE49-F238E27FC236}">
                <a16:creationId xmlns:a16="http://schemas.microsoft.com/office/drawing/2014/main" id="{DF887D55-4C7D-FD2E-9BEE-5A4C06F82976}"/>
              </a:ext>
            </a:extLst>
          </p:cNvPr>
          <p:cNvSpPr txBox="1"/>
          <p:nvPr/>
        </p:nvSpPr>
        <p:spPr>
          <a:xfrm>
            <a:off x="346973" y="1096041"/>
            <a:ext cx="3148701" cy="9000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a[1]=5; print(a)</a:t>
            </a:r>
          </a:p>
          <a:p>
            <a:r>
              <a:rPr lang="en-US"/>
              <a:t>a[0:2]=[3,4]; print(a)</a:t>
            </a:r>
          </a:p>
          <a:p>
            <a:r>
              <a:rPr lang="en-US"/>
              <a:t>a[0:1]=[7,8]; print(a)</a:t>
            </a:r>
          </a:p>
        </p:txBody>
      </p:sp>
      <p:sp>
        <p:nvSpPr>
          <p:cNvPr id="21" name="TextBox 20">
            <a:extLst>
              <a:ext uri="{FF2B5EF4-FFF2-40B4-BE49-F238E27FC236}">
                <a16:creationId xmlns:a16="http://schemas.microsoft.com/office/drawing/2014/main" id="{CFED8247-4757-AFAB-F2A3-BB29AB6C1323}"/>
              </a:ext>
            </a:extLst>
          </p:cNvPr>
          <p:cNvSpPr txBox="1"/>
          <p:nvPr/>
        </p:nvSpPr>
        <p:spPr>
          <a:xfrm>
            <a:off x="3710743" y="1068531"/>
            <a:ext cx="4332974" cy="923330"/>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[1, 5, True]</a:t>
            </a:r>
          </a:p>
          <a:p>
            <a:r>
              <a:rPr lang="en-US"/>
              <a:t>[3, 4, True]</a:t>
            </a:r>
          </a:p>
          <a:p>
            <a:r>
              <a:rPr lang="en-US"/>
              <a:t>[7, 8, 4, True]</a:t>
            </a:r>
          </a:p>
        </p:txBody>
      </p:sp>
      <p:sp>
        <p:nvSpPr>
          <p:cNvPr id="3" name="TextBox 2">
            <a:extLst>
              <a:ext uri="{FF2B5EF4-FFF2-40B4-BE49-F238E27FC236}">
                <a16:creationId xmlns:a16="http://schemas.microsoft.com/office/drawing/2014/main" id="{4F06B8AC-4E24-714E-1314-9458D5E89061}"/>
              </a:ext>
            </a:extLst>
          </p:cNvPr>
          <p:cNvSpPr txBox="1"/>
          <p:nvPr/>
        </p:nvSpPr>
        <p:spPr>
          <a:xfrm>
            <a:off x="340590" y="2034724"/>
            <a:ext cx="3155085" cy="9000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err="1"/>
              <a:t>a.insert</a:t>
            </a:r>
            <a:r>
              <a:rPr lang="en-US"/>
              <a:t>(1,9); print(a)</a:t>
            </a:r>
          </a:p>
          <a:p>
            <a:r>
              <a:rPr lang="en-US" err="1"/>
              <a:t>a.pop</a:t>
            </a:r>
            <a:r>
              <a:rPr lang="en-US"/>
              <a:t>(1); print(a)</a:t>
            </a:r>
          </a:p>
          <a:p>
            <a:r>
              <a:rPr lang="en-US" err="1"/>
              <a:t>a.append</a:t>
            </a:r>
            <a:r>
              <a:rPr lang="en-US"/>
              <a:t>('PY’); print(a)</a:t>
            </a:r>
          </a:p>
        </p:txBody>
      </p:sp>
      <p:sp>
        <p:nvSpPr>
          <p:cNvPr id="4" name="TextBox 3">
            <a:extLst>
              <a:ext uri="{FF2B5EF4-FFF2-40B4-BE49-F238E27FC236}">
                <a16:creationId xmlns:a16="http://schemas.microsoft.com/office/drawing/2014/main" id="{1C73447A-5DED-F961-DCC7-A58EF9E2CECB}"/>
              </a:ext>
            </a:extLst>
          </p:cNvPr>
          <p:cNvSpPr txBox="1"/>
          <p:nvPr/>
        </p:nvSpPr>
        <p:spPr>
          <a:xfrm>
            <a:off x="346974" y="2973407"/>
            <a:ext cx="3148701" cy="9000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err="1"/>
              <a:t>a.append</a:t>
            </a:r>
            <a:r>
              <a:rPr lang="en-US"/>
              <a:t>([1,2]); print(a)</a:t>
            </a:r>
          </a:p>
          <a:p>
            <a:r>
              <a:rPr lang="en-US" err="1"/>
              <a:t>a.extend</a:t>
            </a:r>
            <a:r>
              <a:rPr lang="en-US"/>
              <a:t>(a); print(a)</a:t>
            </a:r>
          </a:p>
          <a:p>
            <a:r>
              <a:rPr lang="en-US" err="1"/>
              <a:t>a.remove</a:t>
            </a:r>
            <a:r>
              <a:rPr lang="en-US"/>
              <a:t>(7); print(a)</a:t>
            </a:r>
          </a:p>
        </p:txBody>
      </p:sp>
      <p:sp>
        <p:nvSpPr>
          <p:cNvPr id="6" name="TextBox 5">
            <a:extLst>
              <a:ext uri="{FF2B5EF4-FFF2-40B4-BE49-F238E27FC236}">
                <a16:creationId xmlns:a16="http://schemas.microsoft.com/office/drawing/2014/main" id="{838AB30F-14D6-F767-C0E0-FC38AEDFAC64}"/>
              </a:ext>
            </a:extLst>
          </p:cNvPr>
          <p:cNvSpPr txBox="1"/>
          <p:nvPr/>
        </p:nvSpPr>
        <p:spPr>
          <a:xfrm>
            <a:off x="346973" y="5208635"/>
            <a:ext cx="3949666" cy="3600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IN"/>
              <a:t>i= [n**2 for n in range(1, 6)]</a:t>
            </a:r>
          </a:p>
        </p:txBody>
      </p:sp>
      <p:sp>
        <p:nvSpPr>
          <p:cNvPr id="8" name="TextBox 7">
            <a:extLst>
              <a:ext uri="{FF2B5EF4-FFF2-40B4-BE49-F238E27FC236}">
                <a16:creationId xmlns:a16="http://schemas.microsoft.com/office/drawing/2014/main" id="{C37DEF6C-9395-1DAE-59EB-A67FD4621862}"/>
              </a:ext>
            </a:extLst>
          </p:cNvPr>
          <p:cNvSpPr txBox="1"/>
          <p:nvPr/>
        </p:nvSpPr>
        <p:spPr>
          <a:xfrm>
            <a:off x="4646076" y="5208635"/>
            <a:ext cx="3397641" cy="360000"/>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IN"/>
              <a:t>Output: [1, 4, 9, 16, 25]</a:t>
            </a:r>
          </a:p>
        </p:txBody>
      </p:sp>
      <p:sp>
        <p:nvSpPr>
          <p:cNvPr id="9" name="TextBox 8">
            <a:extLst>
              <a:ext uri="{FF2B5EF4-FFF2-40B4-BE49-F238E27FC236}">
                <a16:creationId xmlns:a16="http://schemas.microsoft.com/office/drawing/2014/main" id="{3F527B93-0903-30A9-CCA1-572203F4D6C8}"/>
              </a:ext>
            </a:extLst>
          </p:cNvPr>
          <p:cNvSpPr txBox="1"/>
          <p:nvPr/>
        </p:nvSpPr>
        <p:spPr>
          <a:xfrm>
            <a:off x="3710744" y="2992064"/>
            <a:ext cx="4332974" cy="369332"/>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[7, 8, 4, True, 'PY', [1, 2]]</a:t>
            </a:r>
          </a:p>
        </p:txBody>
      </p:sp>
      <p:sp>
        <p:nvSpPr>
          <p:cNvPr id="10" name="TextBox 9">
            <a:extLst>
              <a:ext uri="{FF2B5EF4-FFF2-40B4-BE49-F238E27FC236}">
                <a16:creationId xmlns:a16="http://schemas.microsoft.com/office/drawing/2014/main" id="{20D1D2DE-0EE7-C67A-49B7-DAE9E099492E}"/>
              </a:ext>
            </a:extLst>
          </p:cNvPr>
          <p:cNvSpPr txBox="1"/>
          <p:nvPr/>
        </p:nvSpPr>
        <p:spPr>
          <a:xfrm>
            <a:off x="3710744" y="2034724"/>
            <a:ext cx="4332974" cy="923330"/>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[7, 9, 8, 4, True]</a:t>
            </a:r>
          </a:p>
          <a:p>
            <a:r>
              <a:rPr lang="en-US"/>
              <a:t>[7, 8, 4, True]</a:t>
            </a:r>
          </a:p>
          <a:p>
            <a:r>
              <a:rPr lang="en-US"/>
              <a:t>[7, 8, 4, True, 'PY']</a:t>
            </a:r>
          </a:p>
        </p:txBody>
      </p:sp>
      <p:sp>
        <p:nvSpPr>
          <p:cNvPr id="12" name="TextBox 11">
            <a:extLst>
              <a:ext uri="{FF2B5EF4-FFF2-40B4-BE49-F238E27FC236}">
                <a16:creationId xmlns:a16="http://schemas.microsoft.com/office/drawing/2014/main" id="{E192B676-43A6-03C9-4F76-28620FA503E0}"/>
              </a:ext>
            </a:extLst>
          </p:cNvPr>
          <p:cNvSpPr txBox="1"/>
          <p:nvPr/>
        </p:nvSpPr>
        <p:spPr>
          <a:xfrm>
            <a:off x="340590" y="3914762"/>
            <a:ext cx="7703127" cy="646331"/>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[7, 8, 4, True, 'PY', [1, 2], 7, 8, 4, True, 'PY', [1, 2]]</a:t>
            </a:r>
          </a:p>
          <a:p>
            <a:r>
              <a:rPr lang="en-US"/>
              <a:t>[8, 4, True, 'PY', [1, 2], 7, 8, 4, True, 'PY', [1, 2]]</a:t>
            </a:r>
          </a:p>
        </p:txBody>
      </p:sp>
      <p:sp>
        <p:nvSpPr>
          <p:cNvPr id="13" name="TextBox 12">
            <a:extLst>
              <a:ext uri="{FF2B5EF4-FFF2-40B4-BE49-F238E27FC236}">
                <a16:creationId xmlns:a16="http://schemas.microsoft.com/office/drawing/2014/main" id="{FFAB5000-B6FD-7A8A-76CF-8DB6B00ADA45}"/>
              </a:ext>
            </a:extLst>
          </p:cNvPr>
          <p:cNvSpPr txBox="1"/>
          <p:nvPr/>
        </p:nvSpPr>
        <p:spPr>
          <a:xfrm>
            <a:off x="346973" y="4607865"/>
            <a:ext cx="2548627"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err="1"/>
              <a:t>a.sort</a:t>
            </a:r>
            <a:r>
              <a:rPr lang="en-US"/>
              <a:t>()</a:t>
            </a:r>
          </a:p>
          <a:p>
            <a:r>
              <a:rPr lang="en-US" err="1"/>
              <a:t>a.sort</a:t>
            </a:r>
            <a:r>
              <a:rPr lang="en-US"/>
              <a:t>(reverse=True)</a:t>
            </a:r>
          </a:p>
        </p:txBody>
      </p:sp>
      <p:sp>
        <p:nvSpPr>
          <p:cNvPr id="14" name="TextBox 13">
            <a:extLst>
              <a:ext uri="{FF2B5EF4-FFF2-40B4-BE49-F238E27FC236}">
                <a16:creationId xmlns:a16="http://schemas.microsoft.com/office/drawing/2014/main" id="{67BA3576-A1F5-F488-697A-00FDB7C63C61}"/>
              </a:ext>
            </a:extLst>
          </p:cNvPr>
          <p:cNvSpPr txBox="1"/>
          <p:nvPr/>
        </p:nvSpPr>
        <p:spPr>
          <a:xfrm>
            <a:off x="3665428" y="4607865"/>
            <a:ext cx="1623256"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err="1"/>
              <a:t>a.reverse</a:t>
            </a:r>
            <a:r>
              <a:rPr lang="en-US"/>
              <a:t>()</a:t>
            </a:r>
          </a:p>
          <a:p>
            <a:r>
              <a:rPr lang="en-US"/>
              <a:t>a[::-1]</a:t>
            </a:r>
          </a:p>
        </p:txBody>
      </p:sp>
      <p:sp>
        <p:nvSpPr>
          <p:cNvPr id="15" name="TextBox 14">
            <a:extLst>
              <a:ext uri="{FF2B5EF4-FFF2-40B4-BE49-F238E27FC236}">
                <a16:creationId xmlns:a16="http://schemas.microsoft.com/office/drawing/2014/main" id="{CDFE8030-5B10-4056-5A25-E14BFF55F681}"/>
              </a:ext>
            </a:extLst>
          </p:cNvPr>
          <p:cNvSpPr txBox="1"/>
          <p:nvPr/>
        </p:nvSpPr>
        <p:spPr>
          <a:xfrm>
            <a:off x="6058511" y="4607865"/>
            <a:ext cx="1985206"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err="1"/>
              <a:t>a.count</a:t>
            </a:r>
            <a:r>
              <a:rPr lang="en-US"/>
              <a:t>()</a:t>
            </a:r>
          </a:p>
          <a:p>
            <a:r>
              <a:rPr lang="en-US" err="1"/>
              <a:t>a.index</a:t>
            </a:r>
            <a:r>
              <a:rPr lang="en-US"/>
              <a:t>()</a:t>
            </a:r>
          </a:p>
        </p:txBody>
      </p:sp>
      <p:sp>
        <p:nvSpPr>
          <p:cNvPr id="7" name="TextBox 6">
            <a:extLst>
              <a:ext uri="{FF2B5EF4-FFF2-40B4-BE49-F238E27FC236}">
                <a16:creationId xmlns:a16="http://schemas.microsoft.com/office/drawing/2014/main" id="{CADD9E2B-FC20-68BD-D57D-A8D4DB0731D3}"/>
              </a:ext>
            </a:extLst>
          </p:cNvPr>
          <p:cNvSpPr txBox="1"/>
          <p:nvPr/>
        </p:nvSpPr>
        <p:spPr>
          <a:xfrm>
            <a:off x="340590" y="5615407"/>
            <a:ext cx="7703126"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fruits = ["apple", "banana", "cherry", "kiwi", "mango"]</a:t>
            </a:r>
          </a:p>
          <a:p>
            <a:r>
              <a:rPr lang="en-US" err="1"/>
              <a:t>newlist</a:t>
            </a:r>
            <a:r>
              <a:rPr lang="en-US"/>
              <a:t> = [x for x in fruits if "a" in x]; print(</a:t>
            </a:r>
            <a:r>
              <a:rPr lang="en-US" err="1"/>
              <a:t>newlist</a:t>
            </a:r>
            <a:r>
              <a:rPr lang="en-US"/>
              <a:t>) </a:t>
            </a:r>
          </a:p>
        </p:txBody>
      </p:sp>
      <p:sp>
        <p:nvSpPr>
          <p:cNvPr id="16" name="TextBox 15">
            <a:extLst>
              <a:ext uri="{FF2B5EF4-FFF2-40B4-BE49-F238E27FC236}">
                <a16:creationId xmlns:a16="http://schemas.microsoft.com/office/drawing/2014/main" id="{B031CFB7-C2E3-1558-F431-7767709AD40D}"/>
              </a:ext>
            </a:extLst>
          </p:cNvPr>
          <p:cNvSpPr txBox="1"/>
          <p:nvPr/>
        </p:nvSpPr>
        <p:spPr>
          <a:xfrm>
            <a:off x="340590" y="6216177"/>
            <a:ext cx="4724400" cy="369332"/>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['apple', 'banana', 'mango']</a:t>
            </a:r>
          </a:p>
        </p:txBody>
      </p:sp>
    </p:spTree>
    <p:extLst>
      <p:ext uri="{BB962C8B-B14F-4D97-AF65-F5344CB8AC3E}">
        <p14:creationId xmlns:p14="http://schemas.microsoft.com/office/powerpoint/2010/main" val="30927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bg/>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bg/>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1" end="1"/>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
                                            <p:bg/>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bg/>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4">
                                            <p:bg/>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5">
                                            <p:bg/>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P spid="21" grpId="0" uiExpand="1" build="p" animBg="1"/>
      <p:bldP spid="3" grpId="0" uiExpand="1" build="p" animBg="1"/>
      <p:bldP spid="4" grpId="0" uiExpand="1" build="p" animBg="1"/>
      <p:bldP spid="6" grpId="0" animBg="1"/>
      <p:bldP spid="8" grpId="0" animBg="1"/>
      <p:bldP spid="9" grpId="0" uiExpand="1" build="p" animBg="1"/>
      <p:bldP spid="10" grpId="0" uiExpand="1" build="p" animBg="1"/>
      <p:bldP spid="12" grpId="0" uiExpand="1" build="p" animBg="1"/>
      <p:bldP spid="13" grpId="0" uiExpand="1" build="p" animBg="1"/>
      <p:bldP spid="14" grpId="0" uiExpand="1" build="p" animBg="1"/>
      <p:bldP spid="15" grpId="0" uiExpand="1" build="p" animBg="1"/>
      <p:bldP spid="7" grpId="0"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C63F-0CB9-76A9-9CA2-395058C5C620}"/>
              </a:ext>
            </a:extLst>
          </p:cNvPr>
          <p:cNvSpPr>
            <a:spLocks noGrp="1"/>
          </p:cNvSpPr>
          <p:nvPr>
            <p:ph type="title"/>
          </p:nvPr>
        </p:nvSpPr>
        <p:spPr/>
        <p:txBody>
          <a:bodyPr/>
          <a:lstStyle/>
          <a:p>
            <a:r>
              <a:rPr lang="en-US"/>
              <a:t>More on lists (contd.)</a:t>
            </a:r>
          </a:p>
        </p:txBody>
      </p:sp>
      <p:sp>
        <p:nvSpPr>
          <p:cNvPr id="19" name="TextBox 18">
            <a:extLst>
              <a:ext uri="{FF2B5EF4-FFF2-40B4-BE49-F238E27FC236}">
                <a16:creationId xmlns:a16="http://schemas.microsoft.com/office/drawing/2014/main" id="{DF887D55-4C7D-FD2E-9BEE-5A4C06F82976}"/>
              </a:ext>
            </a:extLst>
          </p:cNvPr>
          <p:cNvSpPr txBox="1"/>
          <p:nvPr/>
        </p:nvSpPr>
        <p:spPr>
          <a:xfrm>
            <a:off x="346973" y="1130542"/>
            <a:ext cx="4941711"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fruits = ["apple", "banana", "cherry"]</a:t>
            </a:r>
          </a:p>
          <a:p>
            <a:r>
              <a:rPr lang="en-US"/>
              <a:t>[green, yellow, red] = fruits</a:t>
            </a:r>
          </a:p>
          <a:p>
            <a:r>
              <a:rPr lang="en-US"/>
              <a:t>print(</a:t>
            </a:r>
            <a:r>
              <a:rPr lang="en-US" err="1"/>
              <a:t>green,yellow,red</a:t>
            </a:r>
            <a:r>
              <a:rPr lang="en-US"/>
              <a:t>)</a:t>
            </a:r>
          </a:p>
        </p:txBody>
      </p:sp>
      <p:sp>
        <p:nvSpPr>
          <p:cNvPr id="21" name="TextBox 20">
            <a:extLst>
              <a:ext uri="{FF2B5EF4-FFF2-40B4-BE49-F238E27FC236}">
                <a16:creationId xmlns:a16="http://schemas.microsoft.com/office/drawing/2014/main" id="{CFED8247-4757-AFAB-F2A3-BB29AB6C1323}"/>
              </a:ext>
            </a:extLst>
          </p:cNvPr>
          <p:cNvSpPr txBox="1"/>
          <p:nvPr/>
        </p:nvSpPr>
        <p:spPr>
          <a:xfrm>
            <a:off x="5366326" y="1592207"/>
            <a:ext cx="2677390" cy="369332"/>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apple banana cherry</a:t>
            </a:r>
          </a:p>
        </p:txBody>
      </p:sp>
      <p:sp>
        <p:nvSpPr>
          <p:cNvPr id="3" name="TextBox 2">
            <a:extLst>
              <a:ext uri="{FF2B5EF4-FFF2-40B4-BE49-F238E27FC236}">
                <a16:creationId xmlns:a16="http://schemas.microsoft.com/office/drawing/2014/main" id="{4F06B8AC-4E24-714E-1314-9458D5E89061}"/>
              </a:ext>
            </a:extLst>
          </p:cNvPr>
          <p:cNvSpPr txBox="1"/>
          <p:nvPr/>
        </p:nvSpPr>
        <p:spPr>
          <a:xfrm>
            <a:off x="340590" y="2207724"/>
            <a:ext cx="7787410"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a:t>fruits = ["apple", "banana", "cherry", "strawberry"]</a:t>
            </a:r>
          </a:p>
          <a:p>
            <a:r>
              <a:rPr lang="en-US"/>
              <a:t>[green, yellow, *red] = fruits</a:t>
            </a:r>
          </a:p>
        </p:txBody>
      </p:sp>
      <p:sp>
        <p:nvSpPr>
          <p:cNvPr id="9" name="TextBox 8">
            <a:extLst>
              <a:ext uri="{FF2B5EF4-FFF2-40B4-BE49-F238E27FC236}">
                <a16:creationId xmlns:a16="http://schemas.microsoft.com/office/drawing/2014/main" id="{3F527B93-0903-30A9-CCA1-572203F4D6C8}"/>
              </a:ext>
            </a:extLst>
          </p:cNvPr>
          <p:cNvSpPr txBox="1"/>
          <p:nvPr/>
        </p:nvSpPr>
        <p:spPr>
          <a:xfrm>
            <a:off x="340590" y="2823241"/>
            <a:ext cx="5231258" cy="369332"/>
          </a:xfrm>
          <a:prstGeom prst="rect">
            <a:avLst/>
          </a:prstGeom>
          <a:solidFill>
            <a:schemeClr val="accent6">
              <a:lumMod val="20000"/>
              <a:lumOff val="80000"/>
            </a:schemeClr>
          </a:solidFill>
        </p:spPr>
        <p:txBody>
          <a:bodyPr wrap="square">
            <a:spAutoFit/>
          </a:bodyPr>
          <a:lstStyle>
            <a:defPPr>
              <a:defRPr lang="en-US"/>
            </a:defPPr>
            <a:lvl1pPr>
              <a:defRPr>
                <a:latin typeface="Consolas" panose="020B0609020204030204" pitchFamily="49" charset="0"/>
              </a:defRPr>
            </a:lvl1pPr>
          </a:lstStyle>
          <a:p>
            <a:r>
              <a:rPr lang="en-US"/>
              <a:t>apple banana ['cherry', 'strawberry']</a:t>
            </a:r>
          </a:p>
        </p:txBody>
      </p:sp>
      <p:sp>
        <p:nvSpPr>
          <p:cNvPr id="13" name="TextBox 12">
            <a:extLst>
              <a:ext uri="{FF2B5EF4-FFF2-40B4-BE49-F238E27FC236}">
                <a16:creationId xmlns:a16="http://schemas.microsoft.com/office/drawing/2014/main" id="{FFAB5000-B6FD-7A8A-76CF-8DB6B00ADA45}"/>
              </a:ext>
            </a:extLst>
          </p:cNvPr>
          <p:cNvSpPr txBox="1"/>
          <p:nvPr/>
        </p:nvSpPr>
        <p:spPr>
          <a:xfrm>
            <a:off x="340590" y="4193612"/>
            <a:ext cx="5638191"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en-US" err="1"/>
              <a:t>thistuple</a:t>
            </a:r>
            <a:r>
              <a:rPr lang="en-US"/>
              <a:t> = ("apple", "banana", "cherry")</a:t>
            </a:r>
          </a:p>
          <a:p>
            <a:r>
              <a:rPr lang="en-US"/>
              <a:t>y = list(</a:t>
            </a:r>
            <a:r>
              <a:rPr lang="en-US" err="1"/>
              <a:t>thistuple</a:t>
            </a:r>
            <a:r>
              <a:rPr lang="en-US"/>
              <a:t>); </a:t>
            </a:r>
            <a:r>
              <a:rPr lang="en-US" err="1"/>
              <a:t>y.append</a:t>
            </a:r>
            <a:r>
              <a:rPr lang="en-US"/>
              <a:t>("orange")</a:t>
            </a:r>
          </a:p>
          <a:p>
            <a:r>
              <a:rPr lang="en-US" err="1"/>
              <a:t>thistuple</a:t>
            </a:r>
            <a:r>
              <a:rPr lang="en-US"/>
              <a:t> = tuple(y)</a:t>
            </a:r>
          </a:p>
        </p:txBody>
      </p:sp>
      <p:sp>
        <p:nvSpPr>
          <p:cNvPr id="11" name="TextBox 10">
            <a:extLst>
              <a:ext uri="{FF2B5EF4-FFF2-40B4-BE49-F238E27FC236}">
                <a16:creationId xmlns:a16="http://schemas.microsoft.com/office/drawing/2014/main" id="{C0B39C80-C0B4-536F-46A4-95E637CC8712}"/>
              </a:ext>
            </a:extLst>
          </p:cNvPr>
          <p:cNvSpPr txBox="1"/>
          <p:nvPr/>
        </p:nvSpPr>
        <p:spPr>
          <a:xfrm>
            <a:off x="340590" y="3416108"/>
            <a:ext cx="8082974" cy="646331"/>
          </a:xfrm>
          <a:prstGeom prst="rect">
            <a:avLst/>
          </a:prstGeom>
          <a:noFill/>
        </p:spPr>
        <p:txBody>
          <a:bodyPr wrap="square" rtlCol="0">
            <a:spAutoFit/>
          </a:bodyPr>
          <a:lstStyle/>
          <a:p>
            <a:r>
              <a:rPr lang="en-US"/>
              <a:t>Most of these operations (except those which change the values) are applicable for tuples also.  E.g. sort, append, etc., wont work with tuples</a:t>
            </a:r>
          </a:p>
        </p:txBody>
      </p:sp>
      <p:sp>
        <p:nvSpPr>
          <p:cNvPr id="17" name="TextBox 16">
            <a:extLst>
              <a:ext uri="{FF2B5EF4-FFF2-40B4-BE49-F238E27FC236}">
                <a16:creationId xmlns:a16="http://schemas.microsoft.com/office/drawing/2014/main" id="{3E5FB4CA-F0B7-9150-D9A8-CF01F7B4B70A}"/>
              </a:ext>
            </a:extLst>
          </p:cNvPr>
          <p:cNvSpPr txBox="1"/>
          <p:nvPr/>
        </p:nvSpPr>
        <p:spPr>
          <a:xfrm>
            <a:off x="346973" y="5196006"/>
            <a:ext cx="2651992" cy="138499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pt-BR"/>
              <a:t>&gt;&gt;&gt; a=[[1,2],[3,4]]</a:t>
            </a:r>
          </a:p>
          <a:p>
            <a:r>
              <a:rPr lang="pt-BR"/>
              <a:t>&gt;&gt;&gt; a[0]</a:t>
            </a:r>
          </a:p>
          <a:p>
            <a:r>
              <a:rPr lang="pt-BR"/>
              <a:t>[1, 2]</a:t>
            </a:r>
          </a:p>
          <a:p>
            <a:r>
              <a:rPr lang="pt-BR"/>
              <a:t>&gt;&gt;&gt; a[0][0]</a:t>
            </a:r>
          </a:p>
          <a:p>
            <a:r>
              <a:rPr lang="pt-BR"/>
              <a:t>1</a:t>
            </a:r>
          </a:p>
        </p:txBody>
      </p:sp>
      <p:sp>
        <p:nvSpPr>
          <p:cNvPr id="18" name="TextBox 17">
            <a:extLst>
              <a:ext uri="{FF2B5EF4-FFF2-40B4-BE49-F238E27FC236}">
                <a16:creationId xmlns:a16="http://schemas.microsoft.com/office/drawing/2014/main" id="{13E5CDF2-BCE3-4796-3599-0C99FA2DC683}"/>
              </a:ext>
            </a:extLst>
          </p:cNvPr>
          <p:cNvSpPr txBox="1"/>
          <p:nvPr/>
        </p:nvSpPr>
        <p:spPr>
          <a:xfrm>
            <a:off x="3259281" y="5196006"/>
            <a:ext cx="1691410" cy="110799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marR="0" lvl="0" indent="0" defTabSz="914400" eaLnBrk="1" latinLnBrk="0" hangingPunct="1">
              <a:lnSpc>
                <a:spcPct val="100000"/>
              </a:lnSpc>
              <a:buClrTx/>
              <a:buSzTx/>
              <a:buFontTx/>
              <a:buNone/>
              <a:tabLst/>
              <a:defRPr kumimoji="0" b="0" i="0" u="none" strike="noStrike" cap="none" normalizeH="0" baseline="0">
                <a:ln>
                  <a:noFill/>
                </a:ln>
                <a:solidFill>
                  <a:srgbClr val="101094"/>
                </a:solidFill>
                <a:effectLst/>
                <a:latin typeface="Consolas" pitchFamily="49" charset="0"/>
                <a:cs typeface="Arial" pitchFamily="34" charset="0"/>
              </a:defRPr>
            </a:lvl1pPr>
          </a:lstStyle>
          <a:p>
            <a:r>
              <a:rPr lang="pt-BR"/>
              <a:t>&gt;&gt;&gt; a[1][0]</a:t>
            </a:r>
          </a:p>
          <a:p>
            <a:r>
              <a:rPr lang="pt-BR"/>
              <a:t>3</a:t>
            </a:r>
          </a:p>
          <a:p>
            <a:r>
              <a:rPr lang="pt-BR"/>
              <a:t>&gt;&gt;&gt; a[0][1]</a:t>
            </a:r>
          </a:p>
          <a:p>
            <a:r>
              <a:rPr lang="pt-BR"/>
              <a:t>2</a:t>
            </a:r>
          </a:p>
        </p:txBody>
      </p:sp>
      <p:sp>
        <p:nvSpPr>
          <p:cNvPr id="20" name="TextBox 19">
            <a:extLst>
              <a:ext uri="{FF2B5EF4-FFF2-40B4-BE49-F238E27FC236}">
                <a16:creationId xmlns:a16="http://schemas.microsoft.com/office/drawing/2014/main" id="{CA620762-FA1B-21A0-A42F-2C7E2A335B9D}"/>
              </a:ext>
            </a:extLst>
          </p:cNvPr>
          <p:cNvSpPr txBox="1"/>
          <p:nvPr/>
        </p:nvSpPr>
        <p:spPr>
          <a:xfrm>
            <a:off x="6109854" y="3967995"/>
            <a:ext cx="3034146" cy="1200329"/>
          </a:xfrm>
          <a:prstGeom prst="rect">
            <a:avLst/>
          </a:prstGeom>
          <a:noFill/>
        </p:spPr>
        <p:txBody>
          <a:bodyPr wrap="square" rtlCol="0">
            <a:spAutoFit/>
          </a:bodyPr>
          <a:lstStyle/>
          <a:p>
            <a:r>
              <a:rPr lang="en-US"/>
              <a:t>Multi-dimensional arrays are possible with lists/tuples. We will use </a:t>
            </a:r>
            <a:r>
              <a:rPr lang="en-US" err="1"/>
              <a:t>numpy</a:t>
            </a:r>
            <a:r>
              <a:rPr lang="en-US"/>
              <a:t> arrays (to be defined later) for this purpose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92F470-9F7D-FAA4-5FAB-38F3DADFF71B}"/>
                  </a:ext>
                </a:extLst>
              </p:cNvPr>
              <p:cNvSpPr txBox="1"/>
              <p:nvPr/>
            </p:nvSpPr>
            <p:spPr>
              <a:xfrm>
                <a:off x="5185999" y="5249510"/>
                <a:ext cx="1201804"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i="1" smtClean="0">
                          <a:latin typeface="Cambria Math" panose="02040503050406030204" pitchFamily="18" charset="0"/>
                        </a:rPr>
                        <m:t>=</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3</m:t>
                                </m:r>
                              </m:e>
                              <m:e>
                                <m:r>
                                  <a:rPr lang="en-US" b="0" i="1" smtClean="0">
                                    <a:latin typeface="Cambria Math" panose="02040503050406030204" pitchFamily="18" charset="0"/>
                                  </a:rPr>
                                  <m:t>4</m:t>
                                </m:r>
                              </m:e>
                            </m:mr>
                          </m:m>
                        </m:e>
                      </m:d>
                    </m:oMath>
                  </m:oMathPara>
                </a14:m>
                <a:endParaRPr lang="en-US"/>
              </a:p>
            </p:txBody>
          </p:sp>
        </mc:Choice>
        <mc:Fallback xmlns="">
          <p:sp>
            <p:nvSpPr>
              <p:cNvPr id="22" name="TextBox 21">
                <a:extLst>
                  <a:ext uri="{FF2B5EF4-FFF2-40B4-BE49-F238E27FC236}">
                    <a16:creationId xmlns:a16="http://schemas.microsoft.com/office/drawing/2014/main" id="{EB92F470-9F7D-FAA4-5FAB-38F3DADFF71B}"/>
                  </a:ext>
                </a:extLst>
              </p:cNvPr>
              <p:cNvSpPr txBox="1">
                <a:spLocks noRot="1" noChangeAspect="1" noMove="1" noResize="1" noEditPoints="1" noAdjustHandles="1" noChangeArrowheads="1" noChangeShapeType="1" noTextEdit="1"/>
              </p:cNvSpPr>
              <p:nvPr/>
            </p:nvSpPr>
            <p:spPr>
              <a:xfrm>
                <a:off x="5185999" y="5249510"/>
                <a:ext cx="1201804" cy="4619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8E8159-7DB5-BA32-07BD-C137E1983DEE}"/>
                  </a:ext>
                </a:extLst>
              </p:cNvPr>
              <p:cNvSpPr txBox="1"/>
              <p:nvPr/>
            </p:nvSpPr>
            <p:spPr>
              <a:xfrm>
                <a:off x="5245356" y="5894178"/>
                <a:ext cx="1176796" cy="46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22</m:t>
                                    </m:r>
                                  </m:sub>
                                </m:sSub>
                              </m:e>
                            </m:mr>
                          </m:m>
                        </m:e>
                      </m:d>
                    </m:oMath>
                  </m:oMathPara>
                </a14:m>
                <a:endParaRPr lang="en-US"/>
              </a:p>
            </p:txBody>
          </p:sp>
        </mc:Choice>
        <mc:Fallback xmlns="">
          <p:sp>
            <p:nvSpPr>
              <p:cNvPr id="23" name="TextBox 22">
                <a:extLst>
                  <a:ext uri="{FF2B5EF4-FFF2-40B4-BE49-F238E27FC236}">
                    <a16:creationId xmlns:a16="http://schemas.microsoft.com/office/drawing/2014/main" id="{D48E8159-7DB5-BA32-07BD-C137E1983DEE}"/>
                  </a:ext>
                </a:extLst>
              </p:cNvPr>
              <p:cNvSpPr txBox="1">
                <a:spLocks noRot="1" noChangeAspect="1" noMove="1" noResize="1" noEditPoints="1" noAdjustHandles="1" noChangeArrowheads="1" noChangeShapeType="1" noTextEdit="1"/>
              </p:cNvSpPr>
              <p:nvPr/>
            </p:nvSpPr>
            <p:spPr>
              <a:xfrm>
                <a:off x="5245356" y="5894178"/>
                <a:ext cx="1176796" cy="4612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BFB043-2049-6753-E53B-790E11E6D6B9}"/>
                  </a:ext>
                </a:extLst>
              </p:cNvPr>
              <p:cNvSpPr txBox="1"/>
              <p:nvPr/>
            </p:nvSpPr>
            <p:spPr>
              <a:xfrm>
                <a:off x="6623111" y="5277182"/>
                <a:ext cx="1959549" cy="94564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m:oMathPara>
                </a14:m>
                <a:endParaRPr lang="en-US"/>
              </a:p>
              <a:p>
                <a:pPr algn="ctr"/>
                <a14:m>
                  <m:oMath xmlns:m="http://schemas.openxmlformats.org/officeDocument/2006/math">
                    <m:r>
                      <a:rPr lang="en-US" b="0" i="1" smtClean="0">
                        <a:latin typeface="Cambria Math" panose="02040503050406030204" pitchFamily="18" charset="0"/>
                      </a:rPr>
                      <m:t>𝑖</m:t>
                    </m:r>
                    <m:r>
                      <a:rPr lang="en-US" b="0" i="0" smtClean="0">
                        <a:latin typeface="Cambria Math" panose="02040503050406030204" pitchFamily="18" charset="0"/>
                      </a:rPr>
                      <m:t>→ </m:t>
                    </m:r>
                  </m:oMath>
                </a14:m>
                <a:r>
                  <a:rPr lang="en-US"/>
                  <a:t>row index</a:t>
                </a:r>
              </a:p>
              <a:p>
                <a:pPr algn="ctr"/>
                <a14:m>
                  <m:oMath xmlns:m="http://schemas.openxmlformats.org/officeDocument/2006/math">
                    <m:r>
                      <a:rPr lang="en-US" b="0" i="1" smtClean="0">
                        <a:latin typeface="Cambria Math" panose="02040503050406030204" pitchFamily="18" charset="0"/>
                      </a:rPr>
                      <m:t>𝑗</m:t>
                    </m:r>
                    <m:r>
                      <a:rPr lang="en-US" b="0" i="0" smtClean="0">
                        <a:latin typeface="Cambria Math" panose="02040503050406030204" pitchFamily="18" charset="0"/>
                      </a:rPr>
                      <m:t>→ </m:t>
                    </m:r>
                  </m:oMath>
                </a14:m>
                <a:r>
                  <a:rPr lang="en-US"/>
                  <a:t>column index</a:t>
                </a:r>
              </a:p>
            </p:txBody>
          </p:sp>
        </mc:Choice>
        <mc:Fallback xmlns="">
          <p:sp>
            <p:nvSpPr>
              <p:cNvPr id="25" name="TextBox 24">
                <a:extLst>
                  <a:ext uri="{FF2B5EF4-FFF2-40B4-BE49-F238E27FC236}">
                    <a16:creationId xmlns:a16="http://schemas.microsoft.com/office/drawing/2014/main" id="{9DBFB043-2049-6753-E53B-790E11E6D6B9}"/>
                  </a:ext>
                </a:extLst>
              </p:cNvPr>
              <p:cNvSpPr txBox="1">
                <a:spLocks noRot="1" noChangeAspect="1" noMove="1" noResize="1" noEditPoints="1" noAdjustHandles="1" noChangeArrowheads="1" noChangeShapeType="1" noTextEdit="1"/>
              </p:cNvSpPr>
              <p:nvPr/>
            </p:nvSpPr>
            <p:spPr>
              <a:xfrm>
                <a:off x="6623111" y="5277182"/>
                <a:ext cx="1959549" cy="945643"/>
              </a:xfrm>
              <a:prstGeom prst="rect">
                <a:avLst/>
              </a:prstGeom>
              <a:blipFill>
                <a:blip r:embed="rId4"/>
                <a:stretch>
                  <a:fillRect b="-9677"/>
                </a:stretch>
              </a:blipFill>
            </p:spPr>
            <p:txBody>
              <a:bodyPr/>
              <a:lstStyle/>
              <a:p>
                <a:r>
                  <a:rPr lang="en-US">
                    <a:noFill/>
                  </a:rPr>
                  <a:t> </a:t>
                </a:r>
              </a:p>
            </p:txBody>
          </p:sp>
        </mc:Fallback>
      </mc:AlternateContent>
    </p:spTree>
    <p:extLst>
      <p:ext uri="{BB962C8B-B14F-4D97-AF65-F5344CB8AC3E}">
        <p14:creationId xmlns:p14="http://schemas.microsoft.com/office/powerpoint/2010/main" val="39478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bg/>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bg/>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bg/>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P spid="21" grpId="0" uiExpand="1" build="p" animBg="1"/>
      <p:bldP spid="3" grpId="0" uiExpand="1" build="p" animBg="1"/>
      <p:bldP spid="9" grpId="0" uiExpand="1" build="p" animBg="1"/>
      <p:bldP spid="13" grpId="0" uiExpand="1" build="p" animBg="1"/>
      <p:bldP spid="11" grpId="0"/>
      <p:bldP spid="17" grpId="0" uiExpand="1" build="p" animBg="1"/>
      <p:bldP spid="18" grpId="0" uiExpand="1" build="p" animBg="1"/>
      <p:bldP spid="20" grpId="0"/>
      <p:bldP spid="22" grpId="0"/>
      <p:bldP spid="23"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7591-20C1-C46C-148B-AA2D0C909479}"/>
              </a:ext>
            </a:extLst>
          </p:cNvPr>
          <p:cNvSpPr>
            <a:spLocks noGrp="1"/>
          </p:cNvSpPr>
          <p:nvPr>
            <p:ph type="title"/>
          </p:nvPr>
        </p:nvSpPr>
        <p:spPr/>
        <p:txBody>
          <a:bodyPr/>
          <a:lstStyle/>
          <a:p>
            <a:r>
              <a:rPr lang="en-US"/>
              <a:t>Lists vs Tuples</a:t>
            </a:r>
          </a:p>
        </p:txBody>
      </p:sp>
      <p:graphicFrame>
        <p:nvGraphicFramePr>
          <p:cNvPr id="4" name="Content Placeholder 3">
            <a:extLst>
              <a:ext uri="{FF2B5EF4-FFF2-40B4-BE49-F238E27FC236}">
                <a16:creationId xmlns:a16="http://schemas.microsoft.com/office/drawing/2014/main" id="{83A262BF-BB95-EF25-A94C-ABA8D8B8EC8F}"/>
              </a:ext>
            </a:extLst>
          </p:cNvPr>
          <p:cNvGraphicFramePr>
            <a:graphicFrameLocks noGrp="1"/>
          </p:cNvGraphicFramePr>
          <p:nvPr>
            <p:ph sz="half" idx="2"/>
            <p:extLst>
              <p:ext uri="{D42A27DB-BD31-4B8C-83A1-F6EECF244321}">
                <p14:modId xmlns:p14="http://schemas.microsoft.com/office/powerpoint/2010/main" val="588877718"/>
              </p:ext>
            </p:extLst>
          </p:nvPr>
        </p:nvGraphicFramePr>
        <p:xfrm>
          <a:off x="320039" y="1645562"/>
          <a:ext cx="8503921" cy="3931920"/>
        </p:xfrm>
        <a:graphic>
          <a:graphicData uri="http://schemas.openxmlformats.org/drawingml/2006/table">
            <a:tbl>
              <a:tblPr bandRow="1">
                <a:tableStyleId>{1E171933-4619-4E11-9A3F-F7608DF75F80}</a:tableStyleId>
              </a:tblPr>
              <a:tblGrid>
                <a:gridCol w="373119">
                  <a:extLst>
                    <a:ext uri="{9D8B030D-6E8A-4147-A177-3AD203B41FA5}">
                      <a16:colId xmlns:a16="http://schemas.microsoft.com/office/drawing/2014/main" val="2244107387"/>
                    </a:ext>
                  </a:extLst>
                </a:gridCol>
                <a:gridCol w="4065401">
                  <a:extLst>
                    <a:ext uri="{9D8B030D-6E8A-4147-A177-3AD203B41FA5}">
                      <a16:colId xmlns:a16="http://schemas.microsoft.com/office/drawing/2014/main" val="1965596156"/>
                    </a:ext>
                  </a:extLst>
                </a:gridCol>
                <a:gridCol w="4065401">
                  <a:extLst>
                    <a:ext uri="{9D8B030D-6E8A-4147-A177-3AD203B41FA5}">
                      <a16:colId xmlns:a16="http://schemas.microsoft.com/office/drawing/2014/main" val="1695708891"/>
                    </a:ext>
                  </a:extLst>
                </a:gridCol>
              </a:tblGrid>
              <a:tr h="357254">
                <a:tc>
                  <a:txBody>
                    <a:bodyPr/>
                    <a:lstStyle/>
                    <a:p>
                      <a:pPr algn="ctr"/>
                      <a:r>
                        <a:rPr lang="en-US" sz="1800">
                          <a:effectLst/>
                        </a:rPr>
                        <a:t>#</a:t>
                      </a:r>
                    </a:p>
                  </a:txBody>
                  <a:tcPr marL="45720" marR="45720" anchor="ctr"/>
                </a:tc>
                <a:tc>
                  <a:txBody>
                    <a:bodyPr/>
                    <a:lstStyle/>
                    <a:p>
                      <a:pPr algn="ctr"/>
                      <a:r>
                        <a:rPr lang="en-US" sz="1800">
                          <a:effectLst/>
                        </a:rPr>
                        <a:t>LIST</a:t>
                      </a:r>
                    </a:p>
                  </a:txBody>
                  <a:tcPr marL="45720" marR="45720" anchor="ctr"/>
                </a:tc>
                <a:tc>
                  <a:txBody>
                    <a:bodyPr/>
                    <a:lstStyle/>
                    <a:p>
                      <a:pPr algn="ctr"/>
                      <a:r>
                        <a:rPr lang="en-US" sz="1800">
                          <a:effectLst/>
                        </a:rPr>
                        <a:t>TUPLE</a:t>
                      </a:r>
                    </a:p>
                  </a:txBody>
                  <a:tcPr marL="45720" marR="45720" anchor="ctr"/>
                </a:tc>
                <a:extLst>
                  <a:ext uri="{0D108BD9-81ED-4DB2-BD59-A6C34878D82A}">
                    <a16:rowId xmlns:a16="http://schemas.microsoft.com/office/drawing/2014/main" val="1431506499"/>
                  </a:ext>
                </a:extLst>
              </a:tr>
              <a:tr h="357254">
                <a:tc>
                  <a:txBody>
                    <a:bodyPr/>
                    <a:lstStyle/>
                    <a:p>
                      <a:r>
                        <a:rPr lang="en-US" sz="1800"/>
                        <a:t>1</a:t>
                      </a:r>
                    </a:p>
                  </a:txBody>
                  <a:tcPr marL="45720" marR="45720" anchor="ctr"/>
                </a:tc>
                <a:tc>
                  <a:txBody>
                    <a:bodyPr/>
                    <a:lstStyle/>
                    <a:p>
                      <a:r>
                        <a:rPr lang="en-US" sz="1800"/>
                        <a:t>Lists are mutable</a:t>
                      </a:r>
                    </a:p>
                  </a:txBody>
                  <a:tcPr marL="45720" marR="45720" anchor="ctr"/>
                </a:tc>
                <a:tc>
                  <a:txBody>
                    <a:bodyPr/>
                    <a:lstStyle/>
                    <a:p>
                      <a:r>
                        <a:rPr lang="en-US" sz="1800"/>
                        <a:t>Tuples are immutable</a:t>
                      </a:r>
                    </a:p>
                  </a:txBody>
                  <a:tcPr marL="45720" marR="45720" anchor="ctr"/>
                </a:tc>
                <a:extLst>
                  <a:ext uri="{0D108BD9-81ED-4DB2-BD59-A6C34878D82A}">
                    <a16:rowId xmlns:a16="http://schemas.microsoft.com/office/drawing/2014/main" val="1483107125"/>
                  </a:ext>
                </a:extLst>
              </a:tr>
              <a:tr h="625194">
                <a:tc>
                  <a:txBody>
                    <a:bodyPr/>
                    <a:lstStyle/>
                    <a:p>
                      <a:r>
                        <a:rPr lang="en-US" sz="1800"/>
                        <a:t>2</a:t>
                      </a:r>
                    </a:p>
                  </a:txBody>
                  <a:tcPr marL="45720" marR="45720" anchor="ctr"/>
                </a:tc>
                <a:tc>
                  <a:txBody>
                    <a:bodyPr/>
                    <a:lstStyle/>
                    <a:p>
                      <a:r>
                        <a:rPr lang="en-US" sz="1800"/>
                        <a:t>The implication of iterations is Time-consuming</a:t>
                      </a:r>
                    </a:p>
                  </a:txBody>
                  <a:tcPr marL="45720" marR="45720" anchor="ctr"/>
                </a:tc>
                <a:tc>
                  <a:txBody>
                    <a:bodyPr/>
                    <a:lstStyle/>
                    <a:p>
                      <a:r>
                        <a:rPr lang="en-US" sz="1800"/>
                        <a:t>The implication of iterations is comparatively Faster</a:t>
                      </a:r>
                    </a:p>
                  </a:txBody>
                  <a:tcPr marL="45720" marR="45720" anchor="ctr"/>
                </a:tc>
                <a:extLst>
                  <a:ext uri="{0D108BD9-81ED-4DB2-BD59-A6C34878D82A}">
                    <a16:rowId xmlns:a16="http://schemas.microsoft.com/office/drawing/2014/main" val="463340242"/>
                  </a:ext>
                </a:extLst>
              </a:tr>
              <a:tr h="625194">
                <a:tc>
                  <a:txBody>
                    <a:bodyPr/>
                    <a:lstStyle/>
                    <a:p>
                      <a:r>
                        <a:rPr lang="en-US" sz="1800"/>
                        <a:t>3</a:t>
                      </a:r>
                    </a:p>
                  </a:txBody>
                  <a:tcPr marL="45720" marR="45720" anchor="ctr"/>
                </a:tc>
                <a:tc>
                  <a:txBody>
                    <a:bodyPr/>
                    <a:lstStyle/>
                    <a:p>
                      <a:r>
                        <a:rPr lang="en-US" sz="1800"/>
                        <a:t>The list is better for performing operations, such as insertion and deletion.</a:t>
                      </a:r>
                    </a:p>
                  </a:txBody>
                  <a:tcPr marL="45720" marR="45720" anchor="ctr"/>
                </a:tc>
                <a:tc>
                  <a:txBody>
                    <a:bodyPr/>
                    <a:lstStyle/>
                    <a:p>
                      <a:r>
                        <a:rPr lang="en-US" sz="1800"/>
                        <a:t>A Tuple data type is appropriate for accessing the elements</a:t>
                      </a:r>
                    </a:p>
                  </a:txBody>
                  <a:tcPr marL="45720" marR="45720" anchor="ctr"/>
                </a:tc>
                <a:extLst>
                  <a:ext uri="{0D108BD9-81ED-4DB2-BD59-A6C34878D82A}">
                    <a16:rowId xmlns:a16="http://schemas.microsoft.com/office/drawing/2014/main" val="2145420762"/>
                  </a:ext>
                </a:extLst>
              </a:tr>
              <a:tr h="625194">
                <a:tc>
                  <a:txBody>
                    <a:bodyPr/>
                    <a:lstStyle/>
                    <a:p>
                      <a:r>
                        <a:rPr lang="en-US" sz="1800"/>
                        <a:t>4</a:t>
                      </a:r>
                    </a:p>
                  </a:txBody>
                  <a:tcPr marL="45720" marR="45720" anchor="ctr"/>
                </a:tc>
                <a:tc>
                  <a:txBody>
                    <a:bodyPr/>
                    <a:lstStyle/>
                    <a:p>
                      <a:r>
                        <a:rPr lang="en-US" sz="1800"/>
                        <a:t>Lists consume more memory</a:t>
                      </a:r>
                    </a:p>
                  </a:txBody>
                  <a:tcPr marL="45720" marR="45720" anchor="ctr"/>
                </a:tc>
                <a:tc>
                  <a:txBody>
                    <a:bodyPr/>
                    <a:lstStyle/>
                    <a:p>
                      <a:r>
                        <a:rPr lang="en-US" sz="1800"/>
                        <a:t>Tuple consumes less memory as compared to the list</a:t>
                      </a:r>
                    </a:p>
                  </a:txBody>
                  <a:tcPr marL="45720" marR="45720" anchor="ctr"/>
                </a:tc>
                <a:extLst>
                  <a:ext uri="{0D108BD9-81ED-4DB2-BD59-A6C34878D82A}">
                    <a16:rowId xmlns:a16="http://schemas.microsoft.com/office/drawing/2014/main" val="2128630911"/>
                  </a:ext>
                </a:extLst>
              </a:tr>
              <a:tr h="625194">
                <a:tc>
                  <a:txBody>
                    <a:bodyPr/>
                    <a:lstStyle/>
                    <a:p>
                      <a:r>
                        <a:rPr lang="en-US" sz="1800"/>
                        <a:t>5</a:t>
                      </a:r>
                    </a:p>
                  </a:txBody>
                  <a:tcPr marL="45720" marR="45720" anchor="ctr"/>
                </a:tc>
                <a:tc>
                  <a:txBody>
                    <a:bodyPr/>
                    <a:lstStyle/>
                    <a:p>
                      <a:r>
                        <a:rPr lang="en-US" sz="1800"/>
                        <a:t>Lists have several built-in methods</a:t>
                      </a:r>
                    </a:p>
                  </a:txBody>
                  <a:tcPr marL="45720" marR="45720" anchor="ctr"/>
                </a:tc>
                <a:tc>
                  <a:txBody>
                    <a:bodyPr/>
                    <a:lstStyle/>
                    <a:p>
                      <a:r>
                        <a:rPr lang="en-US" sz="1800"/>
                        <a:t>Tuple does not have many built-in methods.</a:t>
                      </a:r>
                    </a:p>
                  </a:txBody>
                  <a:tcPr marL="45720" marR="45720" anchor="ctr"/>
                </a:tc>
                <a:extLst>
                  <a:ext uri="{0D108BD9-81ED-4DB2-BD59-A6C34878D82A}">
                    <a16:rowId xmlns:a16="http://schemas.microsoft.com/office/drawing/2014/main" val="279855665"/>
                  </a:ext>
                </a:extLst>
              </a:tr>
              <a:tr h="625194">
                <a:tc>
                  <a:txBody>
                    <a:bodyPr/>
                    <a:lstStyle/>
                    <a:p>
                      <a:r>
                        <a:rPr lang="en-US" sz="1800"/>
                        <a:t>6</a:t>
                      </a:r>
                    </a:p>
                  </a:txBody>
                  <a:tcPr marL="45720" marR="45720" anchor="ctr"/>
                </a:tc>
                <a:tc>
                  <a:txBody>
                    <a:bodyPr/>
                    <a:lstStyle/>
                    <a:p>
                      <a:r>
                        <a:rPr lang="en-US" sz="1800"/>
                        <a:t>Unexpected changes and errors are more likely to occur</a:t>
                      </a:r>
                    </a:p>
                  </a:txBody>
                  <a:tcPr marL="45720" marR="45720" anchor="ctr"/>
                </a:tc>
                <a:tc>
                  <a:txBody>
                    <a:bodyPr/>
                    <a:lstStyle/>
                    <a:p>
                      <a:r>
                        <a:rPr lang="en-US" sz="1800"/>
                        <a:t>In a tuple, it is hard to take place.</a:t>
                      </a:r>
                    </a:p>
                  </a:txBody>
                  <a:tcPr marL="45720" marR="45720" anchor="ctr"/>
                </a:tc>
                <a:extLst>
                  <a:ext uri="{0D108BD9-81ED-4DB2-BD59-A6C34878D82A}">
                    <a16:rowId xmlns:a16="http://schemas.microsoft.com/office/drawing/2014/main" val="3975133781"/>
                  </a:ext>
                </a:extLst>
              </a:tr>
            </a:tbl>
          </a:graphicData>
        </a:graphic>
      </p:graphicFrame>
    </p:spTree>
    <p:extLst>
      <p:ext uri="{BB962C8B-B14F-4D97-AF65-F5344CB8AC3E}">
        <p14:creationId xmlns:p14="http://schemas.microsoft.com/office/powerpoint/2010/main" val="847059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908EB-C90B-5FDD-EEAA-58D9EB49B777}"/>
              </a:ext>
            </a:extLst>
          </p:cNvPr>
          <p:cNvSpPr>
            <a:spLocks noGrp="1"/>
          </p:cNvSpPr>
          <p:nvPr>
            <p:ph type="title"/>
          </p:nvPr>
        </p:nvSpPr>
        <p:spPr/>
        <p:txBody>
          <a:bodyPr/>
          <a:lstStyle/>
          <a:p>
            <a:r>
              <a:rPr lang="en-US"/>
              <a:t>Sets &amp; Dictionaries</a:t>
            </a:r>
          </a:p>
        </p:txBody>
      </p:sp>
      <p:sp>
        <p:nvSpPr>
          <p:cNvPr id="8" name="TextBox 7">
            <a:extLst>
              <a:ext uri="{FF2B5EF4-FFF2-40B4-BE49-F238E27FC236}">
                <a16:creationId xmlns:a16="http://schemas.microsoft.com/office/drawing/2014/main" id="{E171D983-F686-3CF5-B83A-36C3323F5FC8}"/>
              </a:ext>
            </a:extLst>
          </p:cNvPr>
          <p:cNvSpPr txBox="1"/>
          <p:nvPr/>
        </p:nvSpPr>
        <p:spPr>
          <a:xfrm>
            <a:off x="320963" y="1343042"/>
            <a:ext cx="8502073" cy="4416594"/>
          </a:xfrm>
          <a:prstGeom prst="rect">
            <a:avLst/>
          </a:prstGeom>
          <a:noFill/>
        </p:spPr>
        <p:txBody>
          <a:bodyPr wrap="square">
            <a:spAutoFit/>
          </a:bodyPr>
          <a:lstStyle/>
          <a:p>
            <a:pPr>
              <a:spcAft>
                <a:spcPts val="1800"/>
              </a:spcAft>
            </a:pPr>
            <a:r>
              <a:rPr lang="en-US" b="1"/>
              <a:t>There are four ways to handle arrays</a:t>
            </a:r>
          </a:p>
          <a:p>
            <a:pPr marL="285750" indent="-285750">
              <a:spcAft>
                <a:spcPts val="600"/>
              </a:spcAft>
              <a:buFont typeface="Arial" panose="020B0604020202020204" pitchFamily="34" charset="0"/>
              <a:buChar char="•"/>
            </a:pPr>
            <a:r>
              <a:rPr lang="en-US"/>
              <a:t>List [] is a collection which is ordered and changeable. Allows duplicate members.</a:t>
            </a:r>
          </a:p>
          <a:p>
            <a:pPr marL="285750" indent="-285750">
              <a:spcAft>
                <a:spcPts val="600"/>
              </a:spcAft>
              <a:buFont typeface="Arial" panose="020B0604020202020204" pitchFamily="34" charset="0"/>
              <a:buChar char="•"/>
            </a:pPr>
            <a:r>
              <a:rPr lang="en-US"/>
              <a:t>Tuple () is a collection which is ordered and unchangeable. Allows duplicate members.</a:t>
            </a:r>
          </a:p>
          <a:p>
            <a:pPr marL="285750" indent="-285750">
              <a:spcAft>
                <a:spcPts val="600"/>
              </a:spcAft>
              <a:buFont typeface="Arial" panose="020B0604020202020204" pitchFamily="34" charset="0"/>
              <a:buChar char="•"/>
            </a:pPr>
            <a:r>
              <a:rPr lang="en-US"/>
              <a:t>Set {} is a collection which is unordered,  and unindexed. </a:t>
            </a:r>
          </a:p>
          <a:p>
            <a:pPr marL="742950" lvl="1" indent="-285750">
              <a:spcAft>
                <a:spcPts val="600"/>
              </a:spcAft>
              <a:buFont typeface="Wingdings" panose="05000000000000000000" pitchFamily="2" charset="2"/>
              <a:buChar char="§"/>
            </a:pPr>
            <a:r>
              <a:rPr lang="en-US"/>
              <a:t>Unchangeable, but you can remove items and add new items.</a:t>
            </a:r>
          </a:p>
          <a:p>
            <a:pPr marL="742950" lvl="1" indent="-285750">
              <a:spcAft>
                <a:spcPts val="600"/>
              </a:spcAft>
              <a:buFont typeface="Wingdings" panose="05000000000000000000" pitchFamily="2" charset="2"/>
              <a:buChar char="§"/>
            </a:pPr>
            <a:r>
              <a:rPr lang="en-US"/>
              <a:t>No duplicate members.</a:t>
            </a:r>
          </a:p>
          <a:p>
            <a:pPr marL="742950" lvl="1" indent="-285750">
              <a:spcAft>
                <a:spcPts val="600"/>
              </a:spcAft>
              <a:buFont typeface="Wingdings" panose="05000000000000000000" pitchFamily="2" charset="2"/>
              <a:buChar char="§"/>
            </a:pPr>
            <a:r>
              <a:rPr lang="en-US">
                <a:latin typeface="Consolas" panose="020B0609020204030204" pitchFamily="49" charset="0"/>
              </a:rPr>
              <a:t>.difference, .intersection, .union</a:t>
            </a:r>
            <a:r>
              <a:rPr lang="en-US"/>
              <a:t>, etc.,.</a:t>
            </a:r>
          </a:p>
          <a:p>
            <a:pPr marL="285750" indent="-285750">
              <a:spcAft>
                <a:spcPts val="600"/>
              </a:spcAft>
              <a:buFont typeface="Arial" panose="020B0604020202020204" pitchFamily="34" charset="0"/>
              <a:buChar char="•"/>
            </a:pPr>
            <a:r>
              <a:rPr lang="en-US"/>
              <a:t>Dictionary is a collection which is ordered and changeable. </a:t>
            </a:r>
          </a:p>
          <a:p>
            <a:pPr marL="742950" lvl="1" indent="-285750">
              <a:spcAft>
                <a:spcPts val="600"/>
              </a:spcAft>
              <a:buFont typeface="Wingdings" panose="05000000000000000000" pitchFamily="2" charset="2"/>
              <a:buChar char="§"/>
            </a:pPr>
            <a:r>
              <a:rPr lang="en-US"/>
              <a:t>{key1:value1, key2:value2, …}</a:t>
            </a:r>
          </a:p>
          <a:p>
            <a:pPr marL="742950" lvl="1" indent="-285750">
              <a:spcAft>
                <a:spcPts val="600"/>
              </a:spcAft>
              <a:buFont typeface="Wingdings" panose="05000000000000000000" pitchFamily="2" charset="2"/>
              <a:buChar char="§"/>
            </a:pPr>
            <a:r>
              <a:rPr lang="en-US"/>
              <a:t>No duplicate members.</a:t>
            </a:r>
          </a:p>
          <a:p>
            <a:pPr marL="742950" lvl="1" indent="-285750">
              <a:spcAft>
                <a:spcPts val="600"/>
              </a:spcAft>
              <a:buFont typeface="Wingdings" panose="05000000000000000000" pitchFamily="2" charset="2"/>
              <a:buChar char="§"/>
            </a:pPr>
            <a:r>
              <a:rPr lang="en-US"/>
              <a:t>Only since v 3.7, dictionaries are </a:t>
            </a:r>
            <a:r>
              <a:rPr lang="en-US" i="1"/>
              <a:t>ordered</a:t>
            </a:r>
          </a:p>
          <a:p>
            <a:pPr marL="742950" lvl="1" indent="-285750">
              <a:spcAft>
                <a:spcPts val="600"/>
              </a:spcAft>
              <a:buFont typeface="Wingdings" panose="05000000000000000000" pitchFamily="2" charset="2"/>
              <a:buChar char="§"/>
            </a:pPr>
            <a:r>
              <a:rPr lang="en-US">
                <a:latin typeface="Consolas" panose="020B0609020204030204" pitchFamily="49" charset="0"/>
              </a:rPr>
              <a:t>.get, .items, .keys, .values</a:t>
            </a:r>
            <a:r>
              <a:rPr lang="en-US"/>
              <a:t>, etc.</a:t>
            </a:r>
          </a:p>
        </p:txBody>
      </p:sp>
    </p:spTree>
    <p:extLst>
      <p:ext uri="{BB962C8B-B14F-4D97-AF65-F5344CB8AC3E}">
        <p14:creationId xmlns:p14="http://schemas.microsoft.com/office/powerpoint/2010/main" val="330338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Famous companies that use python</a:t>
            </a:r>
          </a:p>
        </p:txBody>
      </p:sp>
      <p:pic>
        <p:nvPicPr>
          <p:cNvPr id="4" name="Picture 3"/>
          <p:cNvPicPr>
            <a:picLocks noChangeAspect="1"/>
          </p:cNvPicPr>
          <p:nvPr/>
        </p:nvPicPr>
        <p:blipFill>
          <a:blip r:embed="rId2"/>
          <a:stretch>
            <a:fillRect/>
          </a:stretch>
        </p:blipFill>
        <p:spPr>
          <a:xfrm>
            <a:off x="1089144" y="3501250"/>
            <a:ext cx="6800162" cy="3162485"/>
          </a:xfrm>
          <a:prstGeom prst="rect">
            <a:avLst/>
          </a:prstGeom>
        </p:spPr>
      </p:pic>
      <p:pic>
        <p:nvPicPr>
          <p:cNvPr id="6" name="Picture 5"/>
          <p:cNvPicPr>
            <a:picLocks noChangeAspect="1"/>
          </p:cNvPicPr>
          <p:nvPr/>
        </p:nvPicPr>
        <p:blipFill rotWithShape="1">
          <a:blip r:embed="rId3"/>
          <a:srcRect t="18972" b="17647"/>
          <a:stretch/>
        </p:blipFill>
        <p:spPr>
          <a:xfrm>
            <a:off x="1504769" y="1011319"/>
            <a:ext cx="5968912" cy="2281727"/>
          </a:xfrm>
          <a:prstGeom prst="rect">
            <a:avLst/>
          </a:prstGeom>
        </p:spPr>
      </p:pic>
    </p:spTree>
    <p:extLst>
      <p:ext uri="{BB962C8B-B14F-4D97-AF65-F5344CB8AC3E}">
        <p14:creationId xmlns:p14="http://schemas.microsoft.com/office/powerpoint/2010/main" val="360534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F73A-AAAD-062C-CF2F-3AECC36BC4F2}"/>
              </a:ext>
            </a:extLst>
          </p:cNvPr>
          <p:cNvSpPr>
            <a:spLocks noGrp="1"/>
          </p:cNvSpPr>
          <p:nvPr>
            <p:ph type="title"/>
          </p:nvPr>
        </p:nvSpPr>
        <p:spPr/>
        <p:txBody>
          <a:bodyPr/>
          <a:lstStyle/>
          <a:p>
            <a:r>
              <a:rPr lang="en-IN"/>
              <a:t>match-case</a:t>
            </a:r>
          </a:p>
        </p:txBody>
      </p:sp>
      <p:sp>
        <p:nvSpPr>
          <p:cNvPr id="3" name="Content Placeholder 2">
            <a:extLst>
              <a:ext uri="{FF2B5EF4-FFF2-40B4-BE49-F238E27FC236}">
                <a16:creationId xmlns:a16="http://schemas.microsoft.com/office/drawing/2014/main" id="{77B273CE-7D59-FD81-4500-21BE532C4C20}"/>
              </a:ext>
            </a:extLst>
          </p:cNvPr>
          <p:cNvSpPr>
            <a:spLocks noGrp="1"/>
          </p:cNvSpPr>
          <p:nvPr>
            <p:ph sz="half" idx="2"/>
          </p:nvPr>
        </p:nvSpPr>
        <p:spPr>
          <a:xfrm>
            <a:off x="180653" y="1173984"/>
            <a:ext cx="8768137" cy="4541016"/>
          </a:xfrm>
          <a:solidFill>
            <a:schemeClr val="accent5">
              <a:lumMod val="20000"/>
              <a:lumOff val="80000"/>
            </a:schemeClr>
          </a:solidFill>
        </p:spPr>
        <p:txBody>
          <a:bodyPr/>
          <a:lstStyle/>
          <a:p>
            <a:pPr marL="0" indent="0">
              <a:spcBef>
                <a:spcPts val="0"/>
              </a:spcBef>
              <a:buNone/>
            </a:pPr>
            <a:r>
              <a:rPr lang="en-IN" sz="1800" b="1">
                <a:solidFill>
                  <a:srgbClr val="0000FF"/>
                </a:solidFill>
                <a:latin typeface="Consolas" panose="020B0609020204030204" pitchFamily="49" charset="0"/>
              </a:rPr>
              <a:t>def</a:t>
            </a:r>
            <a:r>
              <a:rPr lang="en-IN" sz="1800" b="0">
                <a:solidFill>
                  <a:srgbClr val="000000"/>
                </a:solidFill>
                <a:latin typeface="Consolas" panose="020B0609020204030204" pitchFamily="49" charset="0"/>
              </a:rPr>
              <a:t> </a:t>
            </a:r>
            <a:r>
              <a:rPr lang="en-IN" sz="1800" b="0" err="1">
                <a:solidFill>
                  <a:srgbClr val="FF00FF"/>
                </a:solidFill>
                <a:latin typeface="Consolas" panose="020B0609020204030204" pitchFamily="49" charset="0"/>
              </a:rPr>
              <a:t>fundamental_interaction</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interaction</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IN" sz="1800" b="0">
                <a:solidFill>
                  <a:srgbClr val="000000"/>
                </a:solidFill>
                <a:latin typeface="Consolas" panose="020B0609020204030204" pitchFamily="49" charset="0"/>
              </a:rPr>
              <a:t>  match interaction</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IN" sz="1800" b="0">
                <a:solidFill>
                  <a:srgbClr val="000000"/>
                </a:solidFill>
                <a:latin typeface="Consolas" panose="020B0609020204030204" pitchFamily="49" charset="0"/>
              </a:rPr>
              <a:t>    case </a:t>
            </a:r>
            <a:r>
              <a:rPr lang="en-IN" sz="1800" b="0">
                <a:solidFill>
                  <a:srgbClr val="808080"/>
                </a:solidFill>
                <a:latin typeface="Consolas" panose="020B0609020204030204" pitchFamily="49" charset="0"/>
              </a:rPr>
              <a:t>"Gravitational"</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return</a:t>
            </a:r>
            <a:r>
              <a:rPr lang="en-US" sz="1800" b="0">
                <a:solidFill>
                  <a:srgbClr val="000000"/>
                </a:solidFill>
                <a:latin typeface="Consolas" panose="020B0609020204030204" pitchFamily="49" charset="0"/>
              </a:rPr>
              <a:t> "Described by Newton's Law of Universal Gravitation.“</a:t>
            </a:r>
          </a:p>
          <a:p>
            <a:pPr marL="0" indent="0">
              <a:spcBef>
                <a:spcPts val="0"/>
              </a:spcBef>
              <a:buNone/>
            </a:pPr>
            <a:r>
              <a:rPr lang="en-IN" sz="1800" b="0">
                <a:solidFill>
                  <a:srgbClr val="000000"/>
                </a:solidFill>
                <a:latin typeface="Consolas" panose="020B0609020204030204" pitchFamily="49" charset="0"/>
              </a:rPr>
              <a:t>    case </a:t>
            </a:r>
            <a:r>
              <a:rPr lang="en-IN" sz="1800" b="0">
                <a:solidFill>
                  <a:srgbClr val="808080"/>
                </a:solidFill>
                <a:latin typeface="Consolas" panose="020B0609020204030204" pitchFamily="49" charset="0"/>
              </a:rPr>
              <a:t>"Electromagnetic"</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return</a:t>
            </a:r>
            <a:r>
              <a:rPr lang="en-US" sz="1800" b="0">
                <a:solidFill>
                  <a:srgbClr val="000000"/>
                </a:solidFill>
                <a:latin typeface="Consolas" panose="020B0609020204030204" pitchFamily="49" charset="0"/>
              </a:rPr>
              <a:t> "Described by Maxwell's equations.“</a:t>
            </a:r>
          </a:p>
          <a:p>
            <a:pPr marL="0" indent="0">
              <a:spcBef>
                <a:spcPts val="0"/>
              </a:spcBef>
              <a:buNone/>
            </a:pPr>
            <a:r>
              <a:rPr lang="en-IN" sz="1800" b="0">
                <a:solidFill>
                  <a:srgbClr val="000000"/>
                </a:solidFill>
                <a:latin typeface="Consolas" panose="020B0609020204030204" pitchFamily="49" charset="0"/>
              </a:rPr>
              <a:t>    case </a:t>
            </a:r>
            <a:r>
              <a:rPr lang="en-IN" sz="1800" b="0">
                <a:solidFill>
                  <a:srgbClr val="808080"/>
                </a:solidFill>
                <a:latin typeface="Consolas" panose="020B0609020204030204" pitchFamily="49" charset="0"/>
              </a:rPr>
              <a:t>"Weak Nuclear"</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return</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"Involved in processes like beta decay."</a:t>
            </a:r>
            <a:r>
              <a:rPr lang="en-US" sz="1800" b="0">
                <a:solidFill>
                  <a:srgbClr val="000000"/>
                </a:solidFill>
                <a:latin typeface="Consolas" panose="020B0609020204030204" pitchFamily="49" charset="0"/>
              </a:rPr>
              <a:t> </a:t>
            </a:r>
          </a:p>
          <a:p>
            <a:pPr marL="0" indent="0">
              <a:spcBef>
                <a:spcPts val="0"/>
              </a:spcBef>
              <a:buNone/>
            </a:pPr>
            <a:r>
              <a:rPr lang="en-IN" sz="1800" b="0">
                <a:solidFill>
                  <a:srgbClr val="000000"/>
                </a:solidFill>
                <a:latin typeface="Consolas" panose="020B0609020204030204" pitchFamily="49" charset="0"/>
              </a:rPr>
              <a:t>    case </a:t>
            </a:r>
            <a:r>
              <a:rPr lang="en-IN" sz="1800" b="0">
                <a:solidFill>
                  <a:srgbClr val="808080"/>
                </a:solidFill>
                <a:latin typeface="Consolas" panose="020B0609020204030204" pitchFamily="49" charset="0"/>
              </a:rPr>
              <a:t>"Strong Nuclear"</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return</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"Described by Quantum Chromodynamics (QCD)."</a:t>
            </a:r>
            <a:r>
              <a:rPr lang="en-US" sz="1800" b="0">
                <a:solidFill>
                  <a:srgbClr val="000000"/>
                </a:solidFill>
                <a:latin typeface="Consolas" panose="020B0609020204030204" pitchFamily="49" charset="0"/>
              </a:rPr>
              <a:t> </a:t>
            </a:r>
          </a:p>
          <a:p>
            <a:pPr marL="0" indent="0">
              <a:spcBef>
                <a:spcPts val="0"/>
              </a:spcBef>
              <a:buNone/>
            </a:pPr>
            <a:r>
              <a:rPr lang="en-IN" sz="1800" b="0">
                <a:solidFill>
                  <a:srgbClr val="000000"/>
                </a:solidFill>
                <a:latin typeface="Consolas" panose="020B0609020204030204" pitchFamily="49" charset="0"/>
              </a:rPr>
              <a:t>    case _</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return</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"Unknown or not a fundamental interaction."</a:t>
            </a:r>
            <a:r>
              <a:rPr lang="en-US" sz="1800" b="0">
                <a:solidFill>
                  <a:srgbClr val="000000"/>
                </a:solidFill>
                <a:latin typeface="Consolas" panose="020B0609020204030204" pitchFamily="49" charset="0"/>
              </a:rPr>
              <a:t> </a:t>
            </a:r>
          </a:p>
          <a:p>
            <a:pPr marL="0" indent="0">
              <a:spcBef>
                <a:spcPts val="0"/>
              </a:spcBef>
              <a:buNone/>
            </a:pPr>
            <a:endParaRPr lang="en-IN" sz="1800" b="0">
              <a:solidFill>
                <a:srgbClr val="000000"/>
              </a:solidFill>
              <a:latin typeface="Consolas" panose="020B0609020204030204" pitchFamily="49" charset="0"/>
            </a:endParaRPr>
          </a:p>
          <a:p>
            <a:pPr marL="0" indent="0">
              <a:spcBef>
                <a:spcPts val="0"/>
              </a:spcBef>
              <a:buNone/>
            </a:pPr>
            <a:r>
              <a:rPr lang="en-IN" sz="1800" b="0">
                <a:solidFill>
                  <a:srgbClr val="000000"/>
                </a:solidFill>
                <a:latin typeface="Consolas" panose="020B0609020204030204" pitchFamily="49" charset="0"/>
              </a:rPr>
              <a:t>interaction </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r>
              <a:rPr lang="en-IN" sz="1800" b="0">
                <a:solidFill>
                  <a:srgbClr val="808080"/>
                </a:solidFill>
                <a:latin typeface="Consolas" panose="020B0609020204030204" pitchFamily="49" charset="0"/>
              </a:rPr>
              <a:t>"Gravitational"</a:t>
            </a:r>
            <a:r>
              <a:rPr lang="en-IN" sz="1800" b="0">
                <a:solidFill>
                  <a:srgbClr val="000000"/>
                </a:solidFill>
                <a:latin typeface="Consolas" panose="020B0609020204030204" pitchFamily="49" charset="0"/>
              </a:rPr>
              <a:t> </a:t>
            </a:r>
          </a:p>
          <a:p>
            <a:pPr marL="0" indent="0">
              <a:spcBef>
                <a:spcPts val="0"/>
              </a:spcBef>
              <a:buNone/>
            </a:pPr>
            <a:r>
              <a:rPr lang="en-IN" sz="1800" b="0">
                <a:solidFill>
                  <a:srgbClr val="000000"/>
                </a:solidFill>
                <a:latin typeface="Consolas" panose="020B0609020204030204" pitchFamily="49" charset="0"/>
              </a:rPr>
              <a:t>result </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fundamental_interaction</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interaction</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p>
          <a:p>
            <a:pPr marL="0" indent="0">
              <a:spcBef>
                <a:spcPts val="0"/>
              </a:spcBef>
              <a:buNone/>
            </a:pPr>
            <a:r>
              <a:rPr lang="fr-FR" sz="1800" b="1" err="1">
                <a:solidFill>
                  <a:srgbClr val="880088"/>
                </a:solidFill>
                <a:latin typeface="Consolas" panose="020B0609020204030204" pitchFamily="49" charset="0"/>
              </a:rPr>
              <a:t>print</a:t>
            </a:r>
            <a:r>
              <a:rPr lang="fr-FR" sz="1800" b="1">
                <a:solidFill>
                  <a:srgbClr val="000080"/>
                </a:solidFill>
                <a:latin typeface="Consolas" panose="020B0609020204030204" pitchFamily="49" charset="0"/>
              </a:rPr>
              <a:t>(</a:t>
            </a:r>
            <a:r>
              <a:rPr lang="fr-FR" sz="1800" b="0">
                <a:solidFill>
                  <a:srgbClr val="000000"/>
                </a:solidFill>
                <a:latin typeface="Consolas" panose="020B0609020204030204" pitchFamily="49" charset="0"/>
              </a:rPr>
              <a:t>interaction</a:t>
            </a:r>
            <a:r>
              <a:rPr lang="fr-FR" sz="1800" b="0">
                <a:latin typeface="Consolas" panose="020B0609020204030204" pitchFamily="49" charset="0"/>
              </a:rPr>
              <a:t>,</a:t>
            </a:r>
            <a:r>
              <a:rPr lang="en-IN" sz="1800" b="0">
                <a:solidFill>
                  <a:srgbClr val="808080"/>
                </a:solidFill>
                <a:latin typeface="Consolas" panose="020B0609020204030204" pitchFamily="49" charset="0"/>
              </a:rPr>
              <a:t> "</a:t>
            </a:r>
            <a:r>
              <a:rPr lang="fr-FR" sz="1800" b="0">
                <a:solidFill>
                  <a:srgbClr val="808080"/>
                </a:solidFill>
                <a:latin typeface="Consolas" panose="020B0609020204030204" pitchFamily="49" charset="0"/>
              </a:rPr>
              <a:t>Interaction: </a:t>
            </a:r>
            <a:r>
              <a:rPr lang="en-IN" sz="1800" b="0">
                <a:solidFill>
                  <a:srgbClr val="808080"/>
                </a:solidFill>
                <a:latin typeface="Consolas" panose="020B0609020204030204" pitchFamily="49" charset="0"/>
              </a:rPr>
              <a:t>"</a:t>
            </a:r>
            <a:r>
              <a:rPr lang="en-IN" sz="1800" b="0">
                <a:latin typeface="Consolas" panose="020B0609020204030204" pitchFamily="49" charset="0"/>
              </a:rPr>
              <a:t>, </a:t>
            </a:r>
            <a:r>
              <a:rPr lang="fr-FR" sz="1800" b="0" err="1">
                <a:solidFill>
                  <a:srgbClr val="000000"/>
                </a:solidFill>
                <a:latin typeface="Consolas" panose="020B0609020204030204" pitchFamily="49" charset="0"/>
              </a:rPr>
              <a:t>result</a:t>
            </a:r>
            <a:r>
              <a:rPr lang="fr-FR" sz="1800" b="1">
                <a:solidFill>
                  <a:srgbClr val="000080"/>
                </a:solidFill>
                <a:latin typeface="Consolas" panose="020B0609020204030204" pitchFamily="49" charset="0"/>
              </a:rPr>
              <a:t>)</a:t>
            </a:r>
            <a:endParaRPr lang="fr-FR" sz="1800" b="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D19E3532-1A50-FA67-A77A-D2B07F7E1D09}"/>
              </a:ext>
            </a:extLst>
          </p:cNvPr>
          <p:cNvSpPr txBox="1"/>
          <p:nvPr/>
        </p:nvSpPr>
        <p:spPr>
          <a:xfrm>
            <a:off x="180652" y="5946741"/>
            <a:ext cx="8768137" cy="369332"/>
          </a:xfrm>
          <a:prstGeom prst="rect">
            <a:avLst/>
          </a:prstGeom>
          <a:noFill/>
        </p:spPr>
        <p:txBody>
          <a:bodyPr wrap="square">
            <a:spAutoFit/>
          </a:bodyPr>
          <a:lstStyle/>
          <a:p>
            <a:r>
              <a:rPr lang="en-IN"/>
              <a:t>The special pattern _ (and called wildcard) always matches but it doesn’t bind any variables.</a:t>
            </a:r>
          </a:p>
        </p:txBody>
      </p:sp>
    </p:spTree>
    <p:extLst>
      <p:ext uri="{BB962C8B-B14F-4D97-AF65-F5344CB8AC3E}">
        <p14:creationId xmlns:p14="http://schemas.microsoft.com/office/powerpoint/2010/main" val="183982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C9D3-6D72-8C6A-7712-EBEA36697B19}"/>
              </a:ext>
            </a:extLst>
          </p:cNvPr>
          <p:cNvSpPr>
            <a:spLocks noGrp="1"/>
          </p:cNvSpPr>
          <p:nvPr>
            <p:ph type="title"/>
          </p:nvPr>
        </p:nvSpPr>
        <p:spPr/>
        <p:txBody>
          <a:bodyPr/>
          <a:lstStyle/>
          <a:p>
            <a:r>
              <a:rPr lang="en-IN"/>
              <a:t>match-case: def with additional inputs</a:t>
            </a:r>
          </a:p>
        </p:txBody>
      </p:sp>
      <p:sp>
        <p:nvSpPr>
          <p:cNvPr id="4" name="TextBox 3">
            <a:extLst>
              <a:ext uri="{FF2B5EF4-FFF2-40B4-BE49-F238E27FC236}">
                <a16:creationId xmlns:a16="http://schemas.microsoft.com/office/drawing/2014/main" id="{45E51CBC-091F-F2EC-DF5D-15A3FFAA2F58}"/>
              </a:ext>
            </a:extLst>
          </p:cNvPr>
          <p:cNvSpPr txBox="1"/>
          <p:nvPr/>
        </p:nvSpPr>
        <p:spPr>
          <a:xfrm>
            <a:off x="180653" y="1100477"/>
            <a:ext cx="8315647" cy="3924151"/>
          </a:xfrm>
          <a:prstGeom prst="rect">
            <a:avLst/>
          </a:prstGeom>
          <a:solidFill>
            <a:schemeClr val="accent5">
              <a:lumMod val="20000"/>
              <a:lumOff val="80000"/>
            </a:schemeClr>
          </a:solidFill>
        </p:spPr>
        <p:txBody>
          <a:bodyPr wrap="square" lIns="0" tIns="0" rIns="0" bIns="0">
            <a:spAutoFit/>
          </a:bodyPr>
          <a:lstStyle/>
          <a:p>
            <a:r>
              <a:rPr lang="en-IN" sz="1500" b="1">
                <a:solidFill>
                  <a:srgbClr val="0000FF"/>
                </a:solidFill>
                <a:latin typeface="Consolas" panose="020B0609020204030204" pitchFamily="49" charset="0"/>
              </a:rPr>
              <a:t>def</a:t>
            </a:r>
            <a:r>
              <a:rPr lang="en-IN" sz="1500" b="0">
                <a:solidFill>
                  <a:srgbClr val="000000"/>
                </a:solidFill>
                <a:latin typeface="Consolas" panose="020B0609020204030204" pitchFamily="49" charset="0"/>
              </a:rPr>
              <a:t> </a:t>
            </a:r>
            <a:r>
              <a:rPr lang="en-IN" sz="1500" b="0" err="1">
                <a:solidFill>
                  <a:srgbClr val="FF00FF"/>
                </a:solidFill>
                <a:latin typeface="Consolas" panose="020B0609020204030204" pitchFamily="49" charset="0"/>
              </a:rPr>
              <a:t>calculate_force</a:t>
            </a:r>
            <a:r>
              <a:rPr lang="en-IN" sz="1500" b="1">
                <a:solidFill>
                  <a:srgbClr val="000080"/>
                </a:solidFill>
                <a:latin typeface="Consolas" panose="020B0609020204030204" pitchFamily="49" charset="0"/>
              </a:rPr>
              <a:t>(</a:t>
            </a:r>
            <a:r>
              <a:rPr lang="en-IN" sz="1500" b="0" err="1">
                <a:solidFill>
                  <a:srgbClr val="000000"/>
                </a:solidFill>
                <a:latin typeface="Consolas" panose="020B0609020204030204" pitchFamily="49" charset="0"/>
              </a:rPr>
              <a:t>interaction_type</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quantity1</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quantity2</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distance</a:t>
            </a:r>
            <a:r>
              <a:rPr lang="en-IN" sz="1500" b="1">
                <a:solidFill>
                  <a:srgbClr val="000080"/>
                </a:solidFill>
                <a:latin typeface="Consolas" panose="020B0609020204030204" pitchFamily="49" charset="0"/>
              </a:rPr>
              <a:t>):</a:t>
            </a:r>
            <a:endParaRPr lang="en-IN" sz="1500" b="0">
              <a:solidFill>
                <a:srgbClr val="000000"/>
              </a:solidFill>
              <a:latin typeface="Consolas" panose="020B0609020204030204" pitchFamily="49" charset="0"/>
            </a:endParaRPr>
          </a:p>
          <a:p>
            <a:r>
              <a:rPr lang="en-US" sz="1500" b="0">
                <a:solidFill>
                  <a:srgbClr val="000000"/>
                </a:solidFill>
                <a:latin typeface="Consolas" panose="020B0609020204030204" pitchFamily="49" charset="0"/>
              </a:rPr>
              <a:t>    G </a:t>
            </a:r>
            <a:r>
              <a:rPr lang="en-US" sz="1500" b="1">
                <a:solidFill>
                  <a:srgbClr val="000080"/>
                </a:solidFill>
                <a:latin typeface="Consolas" panose="020B0609020204030204" pitchFamily="49" charset="0"/>
              </a:rPr>
              <a:t>=</a:t>
            </a:r>
            <a:r>
              <a:rPr lang="en-US" sz="1500" b="0">
                <a:solidFill>
                  <a:srgbClr val="000000"/>
                </a:solidFill>
                <a:latin typeface="Consolas" panose="020B0609020204030204" pitchFamily="49" charset="0"/>
              </a:rPr>
              <a:t> </a:t>
            </a:r>
            <a:r>
              <a:rPr lang="en-US" sz="1500" b="0">
                <a:solidFill>
                  <a:srgbClr val="FF0000"/>
                </a:solidFill>
                <a:latin typeface="Consolas" panose="020B0609020204030204" pitchFamily="49" charset="0"/>
              </a:rPr>
              <a:t>6.67430e-11</a:t>
            </a:r>
            <a:r>
              <a:rPr lang="en-US" sz="1500" b="0">
                <a:solidFill>
                  <a:srgbClr val="000000"/>
                </a:solidFill>
                <a:latin typeface="Consolas" panose="020B0609020204030204" pitchFamily="49" charset="0"/>
              </a:rPr>
              <a:t>  </a:t>
            </a:r>
            <a:r>
              <a:rPr lang="en-US" sz="1500" b="0" i="0">
                <a:solidFill>
                  <a:srgbClr val="008000"/>
                </a:solidFill>
                <a:latin typeface="Consolas" panose="020B0609020204030204" pitchFamily="49" charset="0"/>
              </a:rPr>
              <a:t># Gravitational constant in m^3/kg/s^2</a:t>
            </a:r>
            <a:endParaRPr lang="en-US" sz="1500" b="0" i="0">
              <a:solidFill>
                <a:srgbClr val="000000"/>
              </a:solidFill>
              <a:latin typeface="Consolas" panose="020B0609020204030204" pitchFamily="49" charset="0"/>
            </a:endParaRPr>
          </a:p>
          <a:p>
            <a:r>
              <a:rPr lang="en-US" sz="1500" b="0" i="0">
                <a:solidFill>
                  <a:srgbClr val="000000"/>
                </a:solidFill>
                <a:latin typeface="Consolas" panose="020B0609020204030204" pitchFamily="49" charset="0"/>
              </a:rPr>
              <a:t>    k </a:t>
            </a:r>
            <a:r>
              <a:rPr lang="en-US" sz="1500" b="1" i="0">
                <a:solidFill>
                  <a:srgbClr val="000080"/>
                </a:solidFill>
                <a:latin typeface="Consolas" panose="020B0609020204030204" pitchFamily="49" charset="0"/>
              </a:rPr>
              <a:t>=</a:t>
            </a:r>
            <a:r>
              <a:rPr lang="en-US" sz="1500" b="0" i="0">
                <a:solidFill>
                  <a:srgbClr val="000000"/>
                </a:solidFill>
                <a:latin typeface="Consolas" panose="020B0609020204030204" pitchFamily="49" charset="0"/>
              </a:rPr>
              <a:t> </a:t>
            </a:r>
            <a:r>
              <a:rPr lang="en-US" sz="1500" b="0" i="0">
                <a:solidFill>
                  <a:srgbClr val="FF0000"/>
                </a:solidFill>
                <a:latin typeface="Consolas" panose="020B0609020204030204" pitchFamily="49" charset="0"/>
              </a:rPr>
              <a:t>8.9875e9</a:t>
            </a:r>
            <a:r>
              <a:rPr lang="en-US" sz="1500" b="0" i="0">
                <a:solidFill>
                  <a:srgbClr val="000000"/>
                </a:solidFill>
                <a:latin typeface="Consolas" panose="020B0609020204030204" pitchFamily="49" charset="0"/>
              </a:rPr>
              <a:t>  </a:t>
            </a:r>
            <a:r>
              <a:rPr lang="en-US" sz="1500" b="0" i="0">
                <a:solidFill>
                  <a:srgbClr val="008000"/>
                </a:solidFill>
                <a:latin typeface="Consolas" panose="020B0609020204030204" pitchFamily="49" charset="0"/>
              </a:rPr>
              <a:t># Coulomb's constant in Nm^2/C^2</a:t>
            </a:r>
            <a:endParaRPr lang="en-US" sz="1500" b="0" i="0">
              <a:solidFill>
                <a:srgbClr val="000000"/>
              </a:solidFill>
              <a:latin typeface="Consolas" panose="020B0609020204030204" pitchFamily="49" charset="0"/>
            </a:endParaRPr>
          </a:p>
          <a:p>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match </a:t>
            </a:r>
            <a:r>
              <a:rPr lang="en-IN" sz="1500" b="0" i="0" err="1">
                <a:solidFill>
                  <a:srgbClr val="000000"/>
                </a:solidFill>
                <a:latin typeface="Consolas" panose="020B0609020204030204" pitchFamily="49" charset="0"/>
              </a:rPr>
              <a:t>interaction_type</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case </a:t>
            </a:r>
            <a:r>
              <a:rPr lang="en-IN" sz="1500" b="0" i="0">
                <a:solidFill>
                  <a:srgbClr val="808080"/>
                </a:solidFill>
                <a:latin typeface="Consolas" panose="020B0609020204030204" pitchFamily="49" charset="0"/>
              </a:rPr>
              <a:t>"Gravitational"</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a:t>
            </a:r>
            <a:r>
              <a:rPr lang="en-IN" sz="1500" b="1" i="0">
                <a:solidFill>
                  <a:srgbClr val="0000FF"/>
                </a:solidFill>
                <a:latin typeface="Consolas" panose="020B0609020204030204" pitchFamily="49" charset="0"/>
              </a:rPr>
              <a:t>return</a:t>
            </a:r>
            <a:r>
              <a:rPr lang="en-IN" sz="1500" b="0" i="0">
                <a:solidFill>
                  <a:srgbClr val="000000"/>
                </a:solidFill>
                <a:latin typeface="Consolas" panose="020B0609020204030204" pitchFamily="49" charset="0"/>
              </a:rPr>
              <a:t>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G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quantity1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quantity2</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distance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0" i="0">
                <a:solidFill>
                  <a:srgbClr val="FF0000"/>
                </a:solidFill>
                <a:latin typeface="Consolas" panose="020B0609020204030204" pitchFamily="49" charset="0"/>
              </a:rPr>
              <a:t>2</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case </a:t>
            </a:r>
            <a:r>
              <a:rPr lang="en-IN" sz="1500" b="0" i="0">
                <a:solidFill>
                  <a:srgbClr val="808080"/>
                </a:solidFill>
                <a:latin typeface="Consolas" panose="020B0609020204030204" pitchFamily="49" charset="0"/>
              </a:rPr>
              <a:t>"Electromagnetic"</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a:t>
            </a:r>
            <a:r>
              <a:rPr lang="en-IN" sz="1500" b="1" i="0">
                <a:solidFill>
                  <a:srgbClr val="0000FF"/>
                </a:solidFill>
                <a:latin typeface="Consolas" panose="020B0609020204030204" pitchFamily="49" charset="0"/>
              </a:rPr>
              <a:t>return</a:t>
            </a:r>
            <a:r>
              <a:rPr lang="en-IN" sz="1500" b="0" i="0">
                <a:solidFill>
                  <a:srgbClr val="000000"/>
                </a:solidFill>
                <a:latin typeface="Consolas" panose="020B0609020204030204" pitchFamily="49" charset="0"/>
              </a:rPr>
              <a:t>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k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1" i="0">
                <a:solidFill>
                  <a:srgbClr val="880088"/>
                </a:solidFill>
                <a:latin typeface="Consolas" panose="020B0609020204030204" pitchFamily="49" charset="0"/>
              </a:rPr>
              <a:t>abs</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quantity1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quantity2</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distance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a:t>
            </a:r>
            <a:r>
              <a:rPr lang="en-IN" sz="1500" b="0" i="0">
                <a:solidFill>
                  <a:srgbClr val="FF0000"/>
                </a:solidFill>
                <a:latin typeface="Consolas" panose="020B0609020204030204" pitchFamily="49" charset="0"/>
              </a:rPr>
              <a:t>2</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case </a:t>
            </a:r>
            <a:r>
              <a:rPr lang="en-IN" sz="1500" b="0" i="0">
                <a:solidFill>
                  <a:srgbClr val="808080"/>
                </a:solidFill>
                <a:latin typeface="Consolas" panose="020B0609020204030204" pitchFamily="49" charset="0"/>
              </a:rPr>
              <a:t>"Weak Nuclear"</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US" sz="1500" b="0" i="0">
                <a:solidFill>
                  <a:srgbClr val="000000"/>
                </a:solidFill>
                <a:latin typeface="Consolas" panose="020B0609020204030204" pitchFamily="49" charset="0"/>
              </a:rPr>
              <a:t>            </a:t>
            </a:r>
            <a:r>
              <a:rPr lang="en-US" sz="1500" b="0" i="0">
                <a:solidFill>
                  <a:srgbClr val="008000"/>
                </a:solidFill>
                <a:latin typeface="Consolas" panose="020B0609020204030204" pitchFamily="49" charset="0"/>
              </a:rPr>
              <a:t># Custom calculation for weak nuclear force (illustrative)</a:t>
            </a:r>
            <a:endParaRPr lang="en-US"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a:t>
            </a:r>
            <a:r>
              <a:rPr lang="en-IN" sz="1500" b="1" i="0">
                <a:solidFill>
                  <a:srgbClr val="0000FF"/>
                </a:solidFill>
                <a:latin typeface="Consolas" panose="020B0609020204030204" pitchFamily="49" charset="0"/>
              </a:rPr>
              <a:t>return</a:t>
            </a:r>
            <a:r>
              <a:rPr lang="en-IN" sz="1500" b="0" i="0">
                <a:solidFill>
                  <a:srgbClr val="000000"/>
                </a:solidFill>
                <a:latin typeface="Consolas" panose="020B0609020204030204" pitchFamily="49" charset="0"/>
              </a:rPr>
              <a:t> quantity1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quantity2 </a:t>
            </a:r>
            <a:r>
              <a:rPr lang="en-IN" sz="1500" b="1" i="0">
                <a:solidFill>
                  <a:srgbClr val="000080"/>
                </a:solidFill>
                <a:latin typeface="Consolas" panose="020B0609020204030204" pitchFamily="49" charset="0"/>
              </a:rPr>
              <a:t>/</a:t>
            </a:r>
            <a:r>
              <a:rPr lang="en-IN" sz="1500" b="0" i="0">
                <a:solidFill>
                  <a:srgbClr val="000000"/>
                </a:solidFill>
                <a:latin typeface="Consolas" panose="020B0609020204030204" pitchFamily="49" charset="0"/>
              </a:rPr>
              <a:t> distance</a:t>
            </a:r>
          </a:p>
          <a:p>
            <a:r>
              <a:rPr lang="en-IN" sz="1500" b="0" i="0">
                <a:solidFill>
                  <a:srgbClr val="000000"/>
                </a:solidFill>
                <a:latin typeface="Consolas" panose="020B0609020204030204" pitchFamily="49" charset="0"/>
              </a:rPr>
              <a:t>        case </a:t>
            </a:r>
            <a:r>
              <a:rPr lang="en-IN" sz="1500" b="0" i="0">
                <a:solidFill>
                  <a:srgbClr val="808080"/>
                </a:solidFill>
                <a:latin typeface="Consolas" panose="020B0609020204030204" pitchFamily="49" charset="0"/>
              </a:rPr>
              <a:t>"Strong Nuclear"</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US" sz="1500" b="0" i="0">
                <a:solidFill>
                  <a:srgbClr val="000000"/>
                </a:solidFill>
                <a:latin typeface="Consolas" panose="020B0609020204030204" pitchFamily="49" charset="0"/>
              </a:rPr>
              <a:t>            </a:t>
            </a:r>
            <a:r>
              <a:rPr lang="en-US" sz="1500" b="0" i="0">
                <a:solidFill>
                  <a:srgbClr val="008000"/>
                </a:solidFill>
                <a:latin typeface="Consolas" panose="020B0609020204030204" pitchFamily="49" charset="0"/>
              </a:rPr>
              <a:t># Custom calculation for strong nuclear force (illustrative)</a:t>
            </a:r>
            <a:endParaRPr lang="en-US" sz="1500" b="0" i="0">
              <a:solidFill>
                <a:srgbClr val="000000"/>
              </a:solidFill>
              <a:latin typeface="Consolas" panose="020B0609020204030204" pitchFamily="49" charset="0"/>
            </a:endParaRPr>
          </a:p>
          <a:p>
            <a:r>
              <a:rPr lang="it-IT" sz="1500" b="0" i="0">
                <a:solidFill>
                  <a:srgbClr val="000000"/>
                </a:solidFill>
                <a:latin typeface="Consolas" panose="020B0609020204030204" pitchFamily="49" charset="0"/>
              </a:rPr>
              <a:t>            </a:t>
            </a:r>
            <a:r>
              <a:rPr lang="it-IT" sz="1500" b="1" i="0">
                <a:solidFill>
                  <a:srgbClr val="0000FF"/>
                </a:solidFill>
                <a:latin typeface="Consolas" panose="020B0609020204030204" pitchFamily="49" charset="0"/>
              </a:rPr>
              <a:t>return</a:t>
            </a:r>
            <a:r>
              <a:rPr lang="it-IT" sz="1500" b="0" i="0">
                <a:solidFill>
                  <a:srgbClr val="000000"/>
                </a:solidFill>
                <a:latin typeface="Consolas" panose="020B0609020204030204" pitchFamily="49" charset="0"/>
              </a:rPr>
              <a:t> quantity1 </a:t>
            </a:r>
            <a:r>
              <a:rPr lang="it-IT" sz="1500" b="1" i="0">
                <a:solidFill>
                  <a:srgbClr val="000080"/>
                </a:solidFill>
                <a:latin typeface="Consolas" panose="020B0609020204030204" pitchFamily="49" charset="0"/>
              </a:rPr>
              <a:t>*</a:t>
            </a:r>
            <a:r>
              <a:rPr lang="it-IT" sz="1500" b="0" i="0">
                <a:solidFill>
                  <a:srgbClr val="000000"/>
                </a:solidFill>
                <a:latin typeface="Consolas" panose="020B0609020204030204" pitchFamily="49" charset="0"/>
              </a:rPr>
              <a:t> quantity2 </a:t>
            </a:r>
            <a:r>
              <a:rPr lang="it-IT" sz="1500" b="1" i="0">
                <a:solidFill>
                  <a:srgbClr val="000080"/>
                </a:solidFill>
                <a:latin typeface="Consolas" panose="020B0609020204030204" pitchFamily="49" charset="0"/>
              </a:rPr>
              <a:t>/</a:t>
            </a:r>
            <a:r>
              <a:rPr lang="it-IT" sz="1500" b="0" i="0">
                <a:solidFill>
                  <a:srgbClr val="000000"/>
                </a:solidFill>
                <a:latin typeface="Consolas" panose="020B0609020204030204" pitchFamily="49" charset="0"/>
              </a:rPr>
              <a:t> </a:t>
            </a:r>
            <a:r>
              <a:rPr lang="it-IT" sz="1500" b="1" i="0">
                <a:solidFill>
                  <a:srgbClr val="000080"/>
                </a:solidFill>
                <a:latin typeface="Consolas" panose="020B0609020204030204" pitchFamily="49" charset="0"/>
              </a:rPr>
              <a:t>(</a:t>
            </a:r>
            <a:r>
              <a:rPr lang="it-IT" sz="1500" b="0" i="0">
                <a:solidFill>
                  <a:srgbClr val="000000"/>
                </a:solidFill>
                <a:latin typeface="Consolas" panose="020B0609020204030204" pitchFamily="49" charset="0"/>
              </a:rPr>
              <a:t>distance </a:t>
            </a:r>
            <a:r>
              <a:rPr lang="it-IT" sz="1500" b="1" i="0">
                <a:solidFill>
                  <a:srgbClr val="000080"/>
                </a:solidFill>
                <a:latin typeface="Consolas" panose="020B0609020204030204" pitchFamily="49" charset="0"/>
              </a:rPr>
              <a:t>**</a:t>
            </a:r>
            <a:r>
              <a:rPr lang="it-IT" sz="1500" b="0" i="0">
                <a:solidFill>
                  <a:srgbClr val="000000"/>
                </a:solidFill>
                <a:latin typeface="Consolas" panose="020B0609020204030204" pitchFamily="49" charset="0"/>
              </a:rPr>
              <a:t> </a:t>
            </a:r>
            <a:r>
              <a:rPr lang="it-IT" sz="1500" b="0" i="0">
                <a:solidFill>
                  <a:srgbClr val="FF0000"/>
                </a:solidFill>
                <a:latin typeface="Consolas" panose="020B0609020204030204" pitchFamily="49" charset="0"/>
              </a:rPr>
              <a:t>2</a:t>
            </a:r>
            <a:r>
              <a:rPr lang="it-IT" sz="1500" b="1" i="0">
                <a:solidFill>
                  <a:srgbClr val="000080"/>
                </a:solidFill>
                <a:latin typeface="Consolas" panose="020B0609020204030204" pitchFamily="49" charset="0"/>
              </a:rPr>
              <a:t>)</a:t>
            </a:r>
            <a:endParaRPr lang="it-IT"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case _</a:t>
            </a:r>
            <a:r>
              <a:rPr lang="en-IN" sz="1500" b="1" i="0">
                <a:solidFill>
                  <a:srgbClr val="000080"/>
                </a:solidFill>
                <a:latin typeface="Consolas" panose="020B0609020204030204" pitchFamily="49" charset="0"/>
              </a:rPr>
              <a:t>:</a:t>
            </a:r>
            <a:endParaRPr lang="en-IN" sz="1500" b="0" i="0">
              <a:solidFill>
                <a:srgbClr val="000000"/>
              </a:solidFill>
              <a:latin typeface="Consolas" panose="020B0609020204030204" pitchFamily="49" charset="0"/>
            </a:endParaRPr>
          </a:p>
          <a:p>
            <a:r>
              <a:rPr lang="en-IN" sz="1500" b="0" i="0">
                <a:solidFill>
                  <a:srgbClr val="000000"/>
                </a:solidFill>
                <a:latin typeface="Consolas" panose="020B0609020204030204" pitchFamily="49" charset="0"/>
              </a:rPr>
              <a:t>            </a:t>
            </a:r>
            <a:r>
              <a:rPr lang="en-IN" sz="1500" b="1" i="0">
                <a:solidFill>
                  <a:srgbClr val="0000FF"/>
                </a:solidFill>
                <a:latin typeface="Consolas" panose="020B0609020204030204" pitchFamily="49" charset="0"/>
              </a:rPr>
              <a:t>return</a:t>
            </a:r>
            <a:r>
              <a:rPr lang="en-IN" sz="1500" b="0" i="0">
                <a:solidFill>
                  <a:srgbClr val="000000"/>
                </a:solidFill>
                <a:latin typeface="Consolas" panose="020B0609020204030204" pitchFamily="49" charset="0"/>
              </a:rPr>
              <a:t> </a:t>
            </a:r>
            <a:r>
              <a:rPr lang="en-IN" sz="1500" b="0" i="0">
                <a:solidFill>
                  <a:srgbClr val="808080"/>
                </a:solidFill>
                <a:latin typeface="Consolas" panose="020B0609020204030204" pitchFamily="49" charset="0"/>
              </a:rPr>
              <a:t>"Unknown interaction type"</a:t>
            </a:r>
            <a:endParaRPr lang="en-IN" sz="1500">
              <a:latin typeface="Consolas" panose="020B0609020204030204" pitchFamily="49" charset="0"/>
            </a:endParaRPr>
          </a:p>
        </p:txBody>
      </p:sp>
      <p:sp>
        <p:nvSpPr>
          <p:cNvPr id="8" name="TextBox 7">
            <a:extLst>
              <a:ext uri="{FF2B5EF4-FFF2-40B4-BE49-F238E27FC236}">
                <a16:creationId xmlns:a16="http://schemas.microsoft.com/office/drawing/2014/main" id="{6B7B4ABD-F1AE-D9B0-B037-42A62C932899}"/>
              </a:ext>
            </a:extLst>
          </p:cNvPr>
          <p:cNvSpPr txBox="1"/>
          <p:nvPr/>
        </p:nvSpPr>
        <p:spPr>
          <a:xfrm>
            <a:off x="180652" y="5158632"/>
            <a:ext cx="8315647" cy="1477328"/>
          </a:xfrm>
          <a:prstGeom prst="rect">
            <a:avLst/>
          </a:prstGeom>
          <a:solidFill>
            <a:schemeClr val="accent5">
              <a:lumMod val="20000"/>
              <a:lumOff val="80000"/>
            </a:schemeClr>
          </a:solidFill>
        </p:spPr>
        <p:txBody>
          <a:bodyPr wrap="square">
            <a:spAutoFit/>
          </a:bodyPr>
          <a:lstStyle/>
          <a:p>
            <a:r>
              <a:rPr lang="en-IN" sz="1500">
                <a:solidFill>
                  <a:srgbClr val="000000"/>
                </a:solidFill>
                <a:latin typeface="Consolas" panose="020B0609020204030204" pitchFamily="49" charset="0"/>
              </a:rPr>
              <a:t>interaction </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a:t>
            </a:r>
            <a:r>
              <a:rPr lang="en-IN" sz="1500" b="0">
                <a:solidFill>
                  <a:srgbClr val="808080"/>
                </a:solidFill>
                <a:latin typeface="Consolas" panose="020B0609020204030204" pitchFamily="49" charset="0"/>
              </a:rPr>
              <a:t>"Gravitational"</a:t>
            </a:r>
            <a:endParaRPr lang="en-IN" sz="1500" b="0">
              <a:solidFill>
                <a:srgbClr val="000000"/>
              </a:solidFill>
              <a:latin typeface="Consolas" panose="020B0609020204030204" pitchFamily="49" charset="0"/>
            </a:endParaRPr>
          </a:p>
          <a:p>
            <a:r>
              <a:rPr lang="en-IN" sz="1500" b="0">
                <a:solidFill>
                  <a:srgbClr val="000000"/>
                </a:solidFill>
                <a:latin typeface="Consolas" panose="020B0609020204030204" pitchFamily="49" charset="0"/>
              </a:rPr>
              <a:t>quantity1 </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a:t>
            </a:r>
            <a:r>
              <a:rPr lang="en-IN" sz="1500" b="0">
                <a:solidFill>
                  <a:srgbClr val="FF0000"/>
                </a:solidFill>
                <a:latin typeface="Consolas" panose="020B0609020204030204" pitchFamily="49" charset="0"/>
              </a:rPr>
              <a:t>5.972e24</a:t>
            </a:r>
            <a:endParaRPr lang="en-IN" sz="1500" b="0">
              <a:solidFill>
                <a:srgbClr val="000000"/>
              </a:solidFill>
              <a:latin typeface="Consolas" panose="020B0609020204030204" pitchFamily="49" charset="0"/>
            </a:endParaRPr>
          </a:p>
          <a:p>
            <a:r>
              <a:rPr lang="en-IN" sz="1500" b="0">
                <a:solidFill>
                  <a:srgbClr val="000000"/>
                </a:solidFill>
                <a:latin typeface="Consolas" panose="020B0609020204030204" pitchFamily="49" charset="0"/>
              </a:rPr>
              <a:t>quantity2 </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a:t>
            </a:r>
            <a:r>
              <a:rPr lang="en-IN" sz="1500" b="0">
                <a:solidFill>
                  <a:srgbClr val="FF0000"/>
                </a:solidFill>
                <a:latin typeface="Consolas" panose="020B0609020204030204" pitchFamily="49" charset="0"/>
              </a:rPr>
              <a:t>7.347e22</a:t>
            </a:r>
            <a:endParaRPr lang="en-IN" sz="1500" b="0">
              <a:solidFill>
                <a:srgbClr val="000000"/>
              </a:solidFill>
              <a:latin typeface="Consolas" panose="020B0609020204030204" pitchFamily="49" charset="0"/>
            </a:endParaRPr>
          </a:p>
          <a:p>
            <a:r>
              <a:rPr lang="en-IN" sz="1500" b="0">
                <a:solidFill>
                  <a:srgbClr val="000000"/>
                </a:solidFill>
                <a:latin typeface="Consolas" panose="020B0609020204030204" pitchFamily="49" charset="0"/>
              </a:rPr>
              <a:t>distance </a:t>
            </a:r>
            <a:r>
              <a:rPr lang="en-IN" sz="1500" b="1">
                <a:solidFill>
                  <a:srgbClr val="000080"/>
                </a:solidFill>
                <a:latin typeface="Consolas" panose="020B0609020204030204" pitchFamily="49" charset="0"/>
              </a:rPr>
              <a:t>=</a:t>
            </a:r>
            <a:r>
              <a:rPr lang="en-IN" sz="1500" b="0">
                <a:solidFill>
                  <a:srgbClr val="000000"/>
                </a:solidFill>
                <a:latin typeface="Consolas" panose="020B0609020204030204" pitchFamily="49" charset="0"/>
              </a:rPr>
              <a:t> </a:t>
            </a:r>
            <a:r>
              <a:rPr lang="en-IN" sz="1500" b="0">
                <a:solidFill>
                  <a:srgbClr val="FF0000"/>
                </a:solidFill>
                <a:latin typeface="Consolas" panose="020B0609020204030204" pitchFamily="49" charset="0"/>
              </a:rPr>
              <a:t>384400e3</a:t>
            </a:r>
            <a:endParaRPr lang="en-IN" sz="1500" b="0">
              <a:solidFill>
                <a:srgbClr val="000000"/>
              </a:solidFill>
              <a:latin typeface="Consolas" panose="020B0609020204030204" pitchFamily="49" charset="0"/>
            </a:endParaRPr>
          </a:p>
          <a:p>
            <a:r>
              <a:rPr lang="fr-FR" sz="1500" b="0">
                <a:solidFill>
                  <a:srgbClr val="000000"/>
                </a:solidFill>
                <a:latin typeface="Consolas" panose="020B0609020204030204" pitchFamily="49" charset="0"/>
              </a:rPr>
              <a:t>force </a:t>
            </a:r>
            <a:r>
              <a:rPr lang="fr-FR" sz="1500" b="1">
                <a:solidFill>
                  <a:srgbClr val="000080"/>
                </a:solidFill>
                <a:latin typeface="Consolas" panose="020B0609020204030204" pitchFamily="49" charset="0"/>
              </a:rPr>
              <a:t>=</a:t>
            </a:r>
            <a:r>
              <a:rPr lang="fr-FR" sz="1500" b="0">
                <a:solidFill>
                  <a:srgbClr val="000000"/>
                </a:solidFill>
                <a:latin typeface="Consolas" panose="020B0609020204030204" pitchFamily="49" charset="0"/>
              </a:rPr>
              <a:t> </a:t>
            </a:r>
            <a:r>
              <a:rPr lang="fr-FR" sz="1500" b="0" err="1">
                <a:solidFill>
                  <a:srgbClr val="000000"/>
                </a:solidFill>
                <a:latin typeface="Consolas" panose="020B0609020204030204" pitchFamily="49" charset="0"/>
              </a:rPr>
              <a:t>calculate_force</a:t>
            </a:r>
            <a:r>
              <a:rPr lang="fr-FR" sz="1500" b="1">
                <a:solidFill>
                  <a:srgbClr val="000080"/>
                </a:solidFill>
                <a:latin typeface="Consolas" panose="020B0609020204030204" pitchFamily="49" charset="0"/>
              </a:rPr>
              <a:t>(</a:t>
            </a:r>
            <a:r>
              <a:rPr lang="fr-FR" sz="1500" b="0">
                <a:solidFill>
                  <a:srgbClr val="000000"/>
                </a:solidFill>
                <a:latin typeface="Consolas" panose="020B0609020204030204" pitchFamily="49" charset="0"/>
              </a:rPr>
              <a:t>interaction</a:t>
            </a:r>
            <a:r>
              <a:rPr lang="fr-FR" sz="1500" b="1">
                <a:solidFill>
                  <a:srgbClr val="000080"/>
                </a:solidFill>
                <a:latin typeface="Consolas" panose="020B0609020204030204" pitchFamily="49" charset="0"/>
              </a:rPr>
              <a:t>,</a:t>
            </a:r>
            <a:r>
              <a:rPr lang="fr-FR" sz="1500" b="0">
                <a:solidFill>
                  <a:srgbClr val="000000"/>
                </a:solidFill>
                <a:latin typeface="Consolas" panose="020B0609020204030204" pitchFamily="49" charset="0"/>
              </a:rPr>
              <a:t> quantity1</a:t>
            </a:r>
            <a:r>
              <a:rPr lang="fr-FR" sz="1500" b="1">
                <a:solidFill>
                  <a:srgbClr val="000080"/>
                </a:solidFill>
                <a:latin typeface="Consolas" panose="020B0609020204030204" pitchFamily="49" charset="0"/>
              </a:rPr>
              <a:t>,</a:t>
            </a:r>
            <a:r>
              <a:rPr lang="fr-FR" sz="1500" b="0">
                <a:solidFill>
                  <a:srgbClr val="000000"/>
                </a:solidFill>
                <a:latin typeface="Consolas" panose="020B0609020204030204" pitchFamily="49" charset="0"/>
              </a:rPr>
              <a:t> quantity2</a:t>
            </a:r>
            <a:r>
              <a:rPr lang="fr-FR" sz="1500" b="1">
                <a:solidFill>
                  <a:srgbClr val="000080"/>
                </a:solidFill>
                <a:latin typeface="Consolas" panose="020B0609020204030204" pitchFamily="49" charset="0"/>
              </a:rPr>
              <a:t>,</a:t>
            </a:r>
            <a:r>
              <a:rPr lang="fr-FR" sz="1500" b="0">
                <a:solidFill>
                  <a:srgbClr val="000000"/>
                </a:solidFill>
                <a:latin typeface="Consolas" panose="020B0609020204030204" pitchFamily="49" charset="0"/>
              </a:rPr>
              <a:t> distance</a:t>
            </a:r>
            <a:r>
              <a:rPr lang="fr-FR" sz="1500" b="1">
                <a:solidFill>
                  <a:srgbClr val="000080"/>
                </a:solidFill>
                <a:latin typeface="Consolas" panose="020B0609020204030204" pitchFamily="49" charset="0"/>
              </a:rPr>
              <a:t>)</a:t>
            </a:r>
            <a:endParaRPr lang="fr-FR" sz="1500" b="0">
              <a:solidFill>
                <a:srgbClr val="000000"/>
              </a:solidFill>
              <a:latin typeface="Consolas" panose="020B0609020204030204" pitchFamily="49" charset="0"/>
            </a:endParaRPr>
          </a:p>
          <a:p>
            <a:r>
              <a:rPr lang="fr-FR" sz="1500" b="1" err="1">
                <a:solidFill>
                  <a:srgbClr val="880088"/>
                </a:solidFill>
                <a:latin typeface="Consolas" panose="020B0609020204030204" pitchFamily="49" charset="0"/>
              </a:rPr>
              <a:t>print</a:t>
            </a:r>
            <a:r>
              <a:rPr lang="fr-FR" sz="1500" b="1">
                <a:solidFill>
                  <a:srgbClr val="000080"/>
                </a:solidFill>
                <a:latin typeface="Consolas" panose="020B0609020204030204" pitchFamily="49" charset="0"/>
              </a:rPr>
              <a:t>(</a:t>
            </a:r>
            <a:r>
              <a:rPr lang="fr-FR" sz="1500" b="0">
                <a:solidFill>
                  <a:srgbClr val="000000"/>
                </a:solidFill>
                <a:latin typeface="Consolas" panose="020B0609020204030204" pitchFamily="49" charset="0"/>
              </a:rPr>
              <a:t>interaction,</a:t>
            </a:r>
            <a:r>
              <a:rPr lang="fr-FR" sz="1500" b="0">
                <a:solidFill>
                  <a:srgbClr val="808080"/>
                </a:solidFill>
                <a:latin typeface="Consolas" panose="020B0609020204030204" pitchFamily="49" charset="0"/>
              </a:rPr>
              <a:t> "Interaction Force: "</a:t>
            </a:r>
            <a:r>
              <a:rPr lang="fr-FR" sz="1500" b="0">
                <a:solidFill>
                  <a:srgbClr val="000000"/>
                </a:solidFill>
                <a:latin typeface="Consolas" panose="020B0609020204030204" pitchFamily="49" charset="0"/>
              </a:rPr>
              <a:t>, force,</a:t>
            </a:r>
            <a:r>
              <a:rPr lang="fr-FR" sz="1500" b="0">
                <a:solidFill>
                  <a:srgbClr val="808080"/>
                </a:solidFill>
                <a:latin typeface="Consolas" panose="020B0609020204030204" pitchFamily="49" charset="0"/>
              </a:rPr>
              <a:t> " N"</a:t>
            </a:r>
            <a:r>
              <a:rPr lang="fr-FR" sz="1500" b="1">
                <a:solidFill>
                  <a:srgbClr val="000080"/>
                </a:solidFill>
                <a:latin typeface="Consolas" panose="020B0609020204030204" pitchFamily="49" charset="0"/>
              </a:rPr>
              <a:t>)</a:t>
            </a:r>
            <a:endParaRPr lang="en-IN" sz="1500">
              <a:latin typeface="Consolas" panose="020B0609020204030204" pitchFamily="49" charset="0"/>
            </a:endParaRPr>
          </a:p>
        </p:txBody>
      </p:sp>
    </p:spTree>
    <p:extLst>
      <p:ext uri="{BB962C8B-B14F-4D97-AF65-F5344CB8AC3E}">
        <p14:creationId xmlns:p14="http://schemas.microsoft.com/office/powerpoint/2010/main" val="9393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C9D3-6D72-8C6A-7712-EBEA36697B19}"/>
              </a:ext>
            </a:extLst>
          </p:cNvPr>
          <p:cNvSpPr>
            <a:spLocks noGrp="1"/>
          </p:cNvSpPr>
          <p:nvPr>
            <p:ph type="title"/>
          </p:nvPr>
        </p:nvSpPr>
        <p:spPr/>
        <p:txBody>
          <a:bodyPr/>
          <a:lstStyle/>
          <a:p>
            <a:r>
              <a:rPr lang="en-IN"/>
              <a:t>match-case: multiple variables</a:t>
            </a:r>
          </a:p>
        </p:txBody>
      </p:sp>
      <p:sp>
        <p:nvSpPr>
          <p:cNvPr id="4" name="TextBox 3">
            <a:extLst>
              <a:ext uri="{FF2B5EF4-FFF2-40B4-BE49-F238E27FC236}">
                <a16:creationId xmlns:a16="http://schemas.microsoft.com/office/drawing/2014/main" id="{BA87C416-74F2-D88C-D13B-D8668CC66CF7}"/>
              </a:ext>
            </a:extLst>
          </p:cNvPr>
          <p:cNvSpPr txBox="1"/>
          <p:nvPr/>
        </p:nvSpPr>
        <p:spPr>
          <a:xfrm>
            <a:off x="382230" y="1067454"/>
            <a:ext cx="5094645" cy="3416320"/>
          </a:xfrm>
          <a:prstGeom prst="rect">
            <a:avLst/>
          </a:prstGeom>
          <a:solidFill>
            <a:schemeClr val="accent5">
              <a:lumMod val="20000"/>
              <a:lumOff val="80000"/>
            </a:schemeClr>
          </a:solidFill>
        </p:spPr>
        <p:txBody>
          <a:bodyPr wrap="square">
            <a:spAutoFit/>
          </a:bodyPr>
          <a:lstStyle/>
          <a:p>
            <a:r>
              <a:rPr lang="en-US" sz="1800" i="1">
                <a:solidFill>
                  <a:srgbClr val="008000"/>
                </a:solidFill>
                <a:latin typeface="Consolas" panose="020B0609020204030204" pitchFamily="49" charset="0"/>
              </a:rPr>
              <a:t># point is an (x, y) tuple</a:t>
            </a:r>
            <a:endParaRPr lang="en-US" sz="1800" i="1">
              <a:solidFill>
                <a:srgbClr val="000000"/>
              </a:solidFill>
              <a:latin typeface="Consolas" panose="020B0609020204030204" pitchFamily="49" charset="0"/>
            </a:endParaRPr>
          </a:p>
          <a:p>
            <a:r>
              <a:rPr lang="en-IN" sz="1800" i="0">
                <a:solidFill>
                  <a:srgbClr val="000000"/>
                </a:solidFill>
                <a:latin typeface="Consolas" panose="020B0609020204030204" pitchFamily="49" charset="0"/>
              </a:rPr>
              <a:t>match point</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case </a:t>
            </a:r>
            <a:r>
              <a:rPr lang="en-IN" sz="1800" b="1" i="0">
                <a:solidFill>
                  <a:srgbClr val="000080"/>
                </a:solidFill>
                <a:latin typeface="Consolas" panose="020B0609020204030204" pitchFamily="49" charset="0"/>
              </a:rPr>
              <a:t>(</a:t>
            </a:r>
            <a:r>
              <a:rPr lang="en-IN" sz="1800" b="0" i="0">
                <a:solidFill>
                  <a:srgbClr val="FF0000"/>
                </a:solidFill>
                <a:latin typeface="Consolas" panose="020B0609020204030204" pitchFamily="49" charset="0"/>
              </a:rPr>
              <a:t>0</a:t>
            </a:r>
            <a:r>
              <a:rPr lang="en-IN" sz="1800" b="1" i="0">
                <a:solidFill>
                  <a:srgbClr val="000080"/>
                </a:solidFill>
                <a:latin typeface="Consolas" panose="020B0609020204030204" pitchFamily="49" charset="0"/>
              </a:rPr>
              <a:t>,</a:t>
            </a:r>
            <a:r>
              <a:rPr lang="en-IN" sz="1800" b="0" i="0">
                <a:solidFill>
                  <a:srgbClr val="000000"/>
                </a:solidFill>
                <a:latin typeface="Consolas" panose="020B0609020204030204" pitchFamily="49" charset="0"/>
              </a:rPr>
              <a:t> </a:t>
            </a:r>
            <a:r>
              <a:rPr lang="en-IN" sz="1800" b="0" i="0">
                <a:solidFill>
                  <a:srgbClr val="FF0000"/>
                </a:solidFill>
                <a:latin typeface="Consolas" panose="020B0609020204030204" pitchFamily="49" charset="0"/>
              </a:rPr>
              <a:t>0</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a:t>
            </a:r>
            <a:r>
              <a:rPr lang="en-IN" sz="1800" b="1" i="0">
                <a:solidFill>
                  <a:srgbClr val="880088"/>
                </a:solidFill>
                <a:latin typeface="Consolas" panose="020B0609020204030204" pitchFamily="49" charset="0"/>
              </a:rPr>
              <a:t>print</a:t>
            </a:r>
            <a:r>
              <a:rPr lang="en-IN" sz="1800" b="1" i="0">
                <a:solidFill>
                  <a:srgbClr val="000080"/>
                </a:solidFill>
                <a:latin typeface="Consolas" panose="020B0609020204030204" pitchFamily="49" charset="0"/>
              </a:rPr>
              <a:t>(</a:t>
            </a:r>
            <a:r>
              <a:rPr lang="en-IN" sz="1800" b="0" i="0">
                <a:solidFill>
                  <a:srgbClr val="808080"/>
                </a:solidFill>
                <a:latin typeface="Consolas" panose="020B0609020204030204" pitchFamily="49" charset="0"/>
              </a:rPr>
              <a:t>"Origin"</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case </a:t>
            </a:r>
            <a:r>
              <a:rPr lang="en-IN" sz="1800" b="1" i="0">
                <a:solidFill>
                  <a:srgbClr val="000080"/>
                </a:solidFill>
                <a:latin typeface="Consolas" panose="020B0609020204030204" pitchFamily="49" charset="0"/>
              </a:rPr>
              <a:t>(</a:t>
            </a:r>
            <a:r>
              <a:rPr lang="en-IN" sz="1800" b="0" i="0">
                <a:solidFill>
                  <a:srgbClr val="FF0000"/>
                </a:solidFill>
                <a:latin typeface="Consolas" panose="020B0609020204030204" pitchFamily="49" charset="0"/>
              </a:rPr>
              <a:t>0</a:t>
            </a:r>
            <a:r>
              <a:rPr lang="en-IN" sz="1800" b="1" i="0">
                <a:solidFill>
                  <a:srgbClr val="000080"/>
                </a:solidFill>
                <a:latin typeface="Consolas" panose="020B0609020204030204" pitchFamily="49" charset="0"/>
              </a:rPr>
              <a:t>,</a:t>
            </a:r>
            <a:r>
              <a:rPr lang="en-IN" sz="1800" b="0" i="0">
                <a:solidFill>
                  <a:srgbClr val="000000"/>
                </a:solidFill>
                <a:latin typeface="Consolas" panose="020B0609020204030204" pitchFamily="49" charset="0"/>
              </a:rPr>
              <a:t> y</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a:t>
            </a:r>
            <a:r>
              <a:rPr lang="en-IN" sz="1800" b="1" i="0">
                <a:solidFill>
                  <a:srgbClr val="880088"/>
                </a:solidFill>
                <a:latin typeface="Consolas" panose="020B0609020204030204" pitchFamily="49" charset="0"/>
              </a:rPr>
              <a:t>print</a:t>
            </a:r>
            <a:r>
              <a:rPr lang="en-IN" sz="1800" b="1" i="0">
                <a:solidFill>
                  <a:srgbClr val="000080"/>
                </a:solidFill>
                <a:latin typeface="Consolas" panose="020B0609020204030204" pitchFamily="49" charset="0"/>
              </a:rPr>
              <a:t>(</a:t>
            </a:r>
            <a:r>
              <a:rPr lang="en-IN" sz="1800" b="0" i="0" err="1">
                <a:solidFill>
                  <a:srgbClr val="808080"/>
                </a:solidFill>
                <a:latin typeface="Consolas" panose="020B0609020204030204" pitchFamily="49" charset="0"/>
              </a:rPr>
              <a:t>f"Y</a:t>
            </a:r>
            <a:r>
              <a:rPr lang="en-IN" sz="1800" b="0" i="0">
                <a:solidFill>
                  <a:srgbClr val="808080"/>
                </a:solidFill>
                <a:latin typeface="Consolas" panose="020B0609020204030204" pitchFamily="49" charset="0"/>
              </a:rPr>
              <a:t>={</a:t>
            </a:r>
            <a:r>
              <a:rPr lang="en-IN" sz="1800" b="0" i="0">
                <a:solidFill>
                  <a:srgbClr val="000000"/>
                </a:solidFill>
                <a:latin typeface="Consolas" panose="020B0609020204030204" pitchFamily="49" charset="0"/>
              </a:rPr>
              <a:t>y</a:t>
            </a:r>
            <a:r>
              <a:rPr lang="en-IN" sz="1800" b="0" i="0">
                <a:solidFill>
                  <a:srgbClr val="808080"/>
                </a:solidFill>
                <a:latin typeface="Consolas" panose="020B0609020204030204" pitchFamily="49" charset="0"/>
              </a:rPr>
              <a:t>}"</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case </a:t>
            </a:r>
            <a:r>
              <a:rPr lang="en-IN" sz="1800" b="1" i="0">
                <a:solidFill>
                  <a:srgbClr val="000080"/>
                </a:solidFill>
                <a:latin typeface="Consolas" panose="020B0609020204030204" pitchFamily="49" charset="0"/>
              </a:rPr>
              <a:t>(</a:t>
            </a:r>
            <a:r>
              <a:rPr lang="en-IN" sz="1800" b="0" i="0">
                <a:solidFill>
                  <a:srgbClr val="000000"/>
                </a:solidFill>
                <a:latin typeface="Consolas" panose="020B0609020204030204" pitchFamily="49" charset="0"/>
              </a:rPr>
              <a:t>x</a:t>
            </a:r>
            <a:r>
              <a:rPr lang="en-IN" sz="1800" b="1" i="0">
                <a:solidFill>
                  <a:srgbClr val="000080"/>
                </a:solidFill>
                <a:latin typeface="Consolas" panose="020B0609020204030204" pitchFamily="49" charset="0"/>
              </a:rPr>
              <a:t>,</a:t>
            </a:r>
            <a:r>
              <a:rPr lang="en-IN" sz="1800" b="0" i="0">
                <a:solidFill>
                  <a:srgbClr val="000000"/>
                </a:solidFill>
                <a:latin typeface="Consolas" panose="020B0609020204030204" pitchFamily="49" charset="0"/>
              </a:rPr>
              <a:t> </a:t>
            </a:r>
            <a:r>
              <a:rPr lang="en-IN" sz="1800" b="0" i="0">
                <a:solidFill>
                  <a:srgbClr val="FF0000"/>
                </a:solidFill>
                <a:latin typeface="Consolas" panose="020B0609020204030204" pitchFamily="49" charset="0"/>
              </a:rPr>
              <a:t>0</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a:t>
            </a:r>
            <a:r>
              <a:rPr lang="en-IN" sz="1800" b="1" i="0">
                <a:solidFill>
                  <a:srgbClr val="880088"/>
                </a:solidFill>
                <a:latin typeface="Consolas" panose="020B0609020204030204" pitchFamily="49" charset="0"/>
              </a:rPr>
              <a:t>print</a:t>
            </a:r>
            <a:r>
              <a:rPr lang="en-IN" sz="1800" b="1" i="0">
                <a:solidFill>
                  <a:srgbClr val="000080"/>
                </a:solidFill>
                <a:latin typeface="Consolas" panose="020B0609020204030204" pitchFamily="49" charset="0"/>
              </a:rPr>
              <a:t>(</a:t>
            </a:r>
            <a:r>
              <a:rPr lang="en-IN" sz="1800" b="0" i="0" err="1">
                <a:solidFill>
                  <a:srgbClr val="808080"/>
                </a:solidFill>
                <a:latin typeface="Consolas" panose="020B0609020204030204" pitchFamily="49" charset="0"/>
              </a:rPr>
              <a:t>f"X</a:t>
            </a:r>
            <a:r>
              <a:rPr lang="en-IN" sz="1800" b="0" i="0">
                <a:solidFill>
                  <a:srgbClr val="808080"/>
                </a:solidFill>
                <a:latin typeface="Consolas" panose="020B0609020204030204" pitchFamily="49" charset="0"/>
              </a:rPr>
              <a:t>={</a:t>
            </a:r>
            <a:r>
              <a:rPr lang="en-IN" sz="1800" b="0" i="0">
                <a:solidFill>
                  <a:srgbClr val="000000"/>
                </a:solidFill>
                <a:latin typeface="Consolas" panose="020B0609020204030204" pitchFamily="49" charset="0"/>
              </a:rPr>
              <a:t>x</a:t>
            </a:r>
            <a:r>
              <a:rPr lang="en-IN" sz="1800" b="0" i="0">
                <a:solidFill>
                  <a:srgbClr val="808080"/>
                </a:solidFill>
                <a:latin typeface="Consolas" panose="020B0609020204030204" pitchFamily="49" charset="0"/>
              </a:rPr>
              <a:t>}"</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case </a:t>
            </a:r>
            <a:r>
              <a:rPr lang="en-IN" sz="1800" b="1" i="0">
                <a:solidFill>
                  <a:srgbClr val="000080"/>
                </a:solidFill>
                <a:latin typeface="Consolas" panose="020B0609020204030204" pitchFamily="49" charset="0"/>
              </a:rPr>
              <a:t>(</a:t>
            </a:r>
            <a:r>
              <a:rPr lang="en-IN" sz="1800" b="0" i="0">
                <a:solidFill>
                  <a:srgbClr val="000000"/>
                </a:solidFill>
                <a:latin typeface="Consolas" panose="020B0609020204030204" pitchFamily="49" charset="0"/>
              </a:rPr>
              <a:t>x</a:t>
            </a:r>
            <a:r>
              <a:rPr lang="en-IN" sz="1800" b="1" i="0">
                <a:solidFill>
                  <a:srgbClr val="000080"/>
                </a:solidFill>
                <a:latin typeface="Consolas" panose="020B0609020204030204" pitchFamily="49" charset="0"/>
              </a:rPr>
              <a:t>,</a:t>
            </a:r>
            <a:r>
              <a:rPr lang="en-IN" sz="1800" b="0" i="0">
                <a:solidFill>
                  <a:srgbClr val="000000"/>
                </a:solidFill>
                <a:latin typeface="Consolas" panose="020B0609020204030204" pitchFamily="49" charset="0"/>
              </a:rPr>
              <a:t> y</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fr-FR" sz="1800" b="0" i="0">
                <a:solidFill>
                  <a:srgbClr val="000000"/>
                </a:solidFill>
                <a:latin typeface="Consolas" panose="020B0609020204030204" pitchFamily="49" charset="0"/>
              </a:rPr>
              <a:t>        </a:t>
            </a:r>
            <a:r>
              <a:rPr lang="fr-FR" sz="1800" b="1" i="0" err="1">
                <a:solidFill>
                  <a:srgbClr val="880088"/>
                </a:solidFill>
                <a:latin typeface="Consolas" panose="020B0609020204030204" pitchFamily="49" charset="0"/>
              </a:rPr>
              <a:t>print</a:t>
            </a:r>
            <a:r>
              <a:rPr lang="fr-FR" sz="1800" b="1" i="0">
                <a:solidFill>
                  <a:srgbClr val="000080"/>
                </a:solidFill>
                <a:latin typeface="Consolas" panose="020B0609020204030204" pitchFamily="49" charset="0"/>
              </a:rPr>
              <a:t>(</a:t>
            </a:r>
            <a:r>
              <a:rPr lang="fr-FR" sz="1800" b="0" i="0" err="1">
                <a:solidFill>
                  <a:srgbClr val="808080"/>
                </a:solidFill>
                <a:latin typeface="Consolas" panose="020B0609020204030204" pitchFamily="49" charset="0"/>
              </a:rPr>
              <a:t>f"X</a:t>
            </a:r>
            <a:r>
              <a:rPr lang="fr-FR" sz="1800" b="0" i="0">
                <a:solidFill>
                  <a:srgbClr val="808080"/>
                </a:solidFill>
                <a:latin typeface="Consolas" panose="020B0609020204030204" pitchFamily="49" charset="0"/>
              </a:rPr>
              <a:t>={</a:t>
            </a:r>
            <a:r>
              <a:rPr lang="fr-FR" sz="1800" b="0" i="0">
                <a:solidFill>
                  <a:srgbClr val="000000"/>
                </a:solidFill>
                <a:latin typeface="Consolas" panose="020B0609020204030204" pitchFamily="49" charset="0"/>
              </a:rPr>
              <a:t>x</a:t>
            </a:r>
            <a:r>
              <a:rPr lang="fr-FR" sz="1800" b="0" i="0">
                <a:solidFill>
                  <a:srgbClr val="808080"/>
                </a:solidFill>
                <a:latin typeface="Consolas" panose="020B0609020204030204" pitchFamily="49" charset="0"/>
              </a:rPr>
              <a:t>}, Y={</a:t>
            </a:r>
            <a:r>
              <a:rPr lang="fr-FR" sz="1800" b="0" i="0">
                <a:solidFill>
                  <a:srgbClr val="000000"/>
                </a:solidFill>
                <a:latin typeface="Consolas" panose="020B0609020204030204" pitchFamily="49" charset="0"/>
              </a:rPr>
              <a:t>y</a:t>
            </a:r>
            <a:r>
              <a:rPr lang="fr-FR" sz="1800" b="0" i="0">
                <a:solidFill>
                  <a:srgbClr val="808080"/>
                </a:solidFill>
                <a:latin typeface="Consolas" panose="020B0609020204030204" pitchFamily="49" charset="0"/>
              </a:rPr>
              <a:t>}"</a:t>
            </a:r>
            <a:r>
              <a:rPr lang="fr-FR" sz="1800" b="1" i="0">
                <a:solidFill>
                  <a:srgbClr val="000080"/>
                </a:solidFill>
                <a:latin typeface="Consolas" panose="020B0609020204030204" pitchFamily="49" charset="0"/>
              </a:rPr>
              <a:t>)</a:t>
            </a:r>
            <a:endParaRPr lang="fr-FR" sz="1800" b="0" i="0">
              <a:solidFill>
                <a:srgbClr val="000000"/>
              </a:solidFill>
              <a:latin typeface="Consolas" panose="020B0609020204030204" pitchFamily="49" charset="0"/>
            </a:endParaRPr>
          </a:p>
          <a:p>
            <a:r>
              <a:rPr lang="en-IN" sz="1800" b="0" i="0">
                <a:solidFill>
                  <a:srgbClr val="000000"/>
                </a:solidFill>
                <a:latin typeface="Consolas" panose="020B0609020204030204" pitchFamily="49" charset="0"/>
              </a:rPr>
              <a:t>    case _</a:t>
            </a:r>
            <a:r>
              <a:rPr lang="en-IN" sz="1800" b="1" i="0">
                <a:solidFill>
                  <a:srgbClr val="000080"/>
                </a:solidFill>
                <a:latin typeface="Consolas" panose="020B0609020204030204" pitchFamily="49" charset="0"/>
              </a:rPr>
              <a:t>:</a:t>
            </a:r>
            <a:endParaRPr lang="en-IN" sz="1800" b="0" i="0">
              <a:solidFill>
                <a:srgbClr val="000000"/>
              </a:solidFill>
              <a:latin typeface="Consolas" panose="020B0609020204030204" pitchFamily="49" charset="0"/>
            </a:endParaRPr>
          </a:p>
          <a:p>
            <a:r>
              <a:rPr lang="en-US" sz="1800" b="0" i="0">
                <a:solidFill>
                  <a:srgbClr val="000000"/>
                </a:solidFill>
                <a:latin typeface="Consolas" panose="020B0609020204030204" pitchFamily="49" charset="0"/>
              </a:rPr>
              <a:t>        </a:t>
            </a:r>
            <a:r>
              <a:rPr lang="en-US" sz="1800" b="1" i="0">
                <a:solidFill>
                  <a:srgbClr val="0000FF"/>
                </a:solidFill>
                <a:latin typeface="Consolas" panose="020B0609020204030204" pitchFamily="49" charset="0"/>
              </a:rPr>
              <a:t>raise</a:t>
            </a:r>
            <a:r>
              <a:rPr lang="en-US" sz="1800" b="0" i="0">
                <a:solidFill>
                  <a:srgbClr val="000000"/>
                </a:solidFill>
                <a:latin typeface="Consolas" panose="020B0609020204030204" pitchFamily="49" charset="0"/>
              </a:rPr>
              <a:t> </a:t>
            </a:r>
            <a:r>
              <a:rPr lang="en-US" sz="1800" b="1" i="0" err="1">
                <a:solidFill>
                  <a:srgbClr val="880088"/>
                </a:solidFill>
                <a:latin typeface="Consolas" panose="020B0609020204030204" pitchFamily="49" charset="0"/>
              </a:rPr>
              <a:t>ValueError</a:t>
            </a:r>
            <a:r>
              <a:rPr lang="en-US" sz="1800" b="1" i="0">
                <a:solidFill>
                  <a:srgbClr val="000080"/>
                </a:solidFill>
                <a:latin typeface="Consolas" panose="020B0609020204030204" pitchFamily="49" charset="0"/>
              </a:rPr>
              <a:t>(</a:t>
            </a:r>
            <a:r>
              <a:rPr lang="en-US" sz="1800" b="0" i="0">
                <a:solidFill>
                  <a:srgbClr val="808080"/>
                </a:solidFill>
                <a:latin typeface="Consolas" panose="020B0609020204030204" pitchFamily="49" charset="0"/>
              </a:rPr>
              <a:t>"Not a point"</a:t>
            </a:r>
            <a:r>
              <a:rPr lang="en-US" sz="1800" b="1" i="0">
                <a:solidFill>
                  <a:srgbClr val="000080"/>
                </a:solidFill>
                <a:latin typeface="Consolas" panose="020B0609020204030204" pitchFamily="49" charset="0"/>
              </a:rPr>
              <a:t>)</a:t>
            </a:r>
            <a:endParaRPr lang="en-IN">
              <a:latin typeface="Consolas" panose="020B0609020204030204" pitchFamily="49" charset="0"/>
            </a:endParaRPr>
          </a:p>
        </p:txBody>
      </p:sp>
      <p:sp>
        <p:nvSpPr>
          <p:cNvPr id="6" name="TextBox 5">
            <a:extLst>
              <a:ext uri="{FF2B5EF4-FFF2-40B4-BE49-F238E27FC236}">
                <a16:creationId xmlns:a16="http://schemas.microsoft.com/office/drawing/2014/main" id="{FFCD3CAF-3555-D9A8-824B-DA3B9DF6EBFE}"/>
              </a:ext>
            </a:extLst>
          </p:cNvPr>
          <p:cNvSpPr txBox="1"/>
          <p:nvPr/>
        </p:nvSpPr>
        <p:spPr>
          <a:xfrm>
            <a:off x="4670520" y="1569430"/>
            <a:ext cx="4044854" cy="646331"/>
          </a:xfrm>
          <a:prstGeom prst="rect">
            <a:avLst/>
          </a:prstGeom>
          <a:solidFill>
            <a:schemeClr val="accent5">
              <a:lumMod val="20000"/>
              <a:lumOff val="80000"/>
            </a:schemeClr>
          </a:solidFill>
        </p:spPr>
        <p:txBody>
          <a:bodyPr wrap="square">
            <a:spAutoFit/>
          </a:bodyPr>
          <a:lstStyle/>
          <a:p>
            <a:r>
              <a:rPr lang="en-US">
                <a:solidFill>
                  <a:srgbClr val="0000CD"/>
                </a:solidFill>
                <a:effectLst/>
                <a:latin typeface="Consolas" panose="020B0609020204030204" pitchFamily="49" charset="0"/>
              </a:rPr>
              <a:t>if</a:t>
            </a:r>
            <a:r>
              <a:rPr lang="en-US">
                <a:solidFill>
                  <a:srgbClr val="000000"/>
                </a:solidFill>
                <a:effectLst/>
                <a:latin typeface="Consolas" panose="020B0609020204030204" pitchFamily="49" charset="0"/>
              </a:rPr>
              <a:t> x &lt; </a:t>
            </a:r>
            <a:r>
              <a:rPr lang="en-US">
                <a:solidFill>
                  <a:srgbClr val="FF0000"/>
                </a:solidFill>
                <a:effectLst/>
                <a:latin typeface="Consolas" panose="020B0609020204030204" pitchFamily="49" charset="0"/>
              </a:rPr>
              <a:t>0</a:t>
            </a:r>
            <a:r>
              <a:rPr lang="en-US">
                <a:solidFill>
                  <a:srgbClr val="000000"/>
                </a:solidFill>
                <a:effectLst/>
                <a:latin typeface="Consolas" panose="020B0609020204030204" pitchFamily="49" charset="0"/>
              </a:rPr>
              <a:t>:</a:t>
            </a:r>
            <a:br>
              <a:rPr lang="en-US">
                <a:solidFill>
                  <a:srgbClr val="000000"/>
                </a:solidFill>
                <a:effectLst/>
                <a:latin typeface="Consolas" panose="020B0609020204030204" pitchFamily="49" charset="0"/>
              </a:rPr>
            </a:br>
            <a:r>
              <a:rPr lang="en-US">
                <a:solidFill>
                  <a:srgbClr val="000000"/>
                </a:solidFill>
                <a:effectLst/>
                <a:latin typeface="Consolas" panose="020B0609020204030204" pitchFamily="49" charset="0"/>
              </a:rPr>
              <a:t>  </a:t>
            </a:r>
            <a:r>
              <a:rPr lang="en-US">
                <a:solidFill>
                  <a:srgbClr val="0000CD"/>
                </a:solidFill>
                <a:effectLst/>
                <a:latin typeface="Consolas" panose="020B0609020204030204" pitchFamily="49" charset="0"/>
              </a:rPr>
              <a:t>raise</a:t>
            </a:r>
            <a:r>
              <a:rPr lang="en-US">
                <a:solidFill>
                  <a:srgbClr val="000000"/>
                </a:solidFill>
                <a:effectLst/>
                <a:latin typeface="Consolas" panose="020B0609020204030204" pitchFamily="49" charset="0"/>
              </a:rPr>
              <a:t> </a:t>
            </a:r>
            <a:r>
              <a:rPr lang="en-US" b="1">
                <a:solidFill>
                  <a:srgbClr val="000000"/>
                </a:solidFill>
                <a:effectLst/>
                <a:latin typeface="Consolas" panose="020B0609020204030204" pitchFamily="49" charset="0"/>
              </a:rPr>
              <a:t>Exception</a:t>
            </a:r>
            <a:r>
              <a:rPr lang="en-US">
                <a:solidFill>
                  <a:srgbClr val="000000"/>
                </a:solidFill>
                <a:effectLst/>
                <a:latin typeface="Consolas" panose="020B0609020204030204" pitchFamily="49" charset="0"/>
              </a:rPr>
              <a:t>(</a:t>
            </a:r>
            <a:r>
              <a:rPr lang="en-US">
                <a:solidFill>
                  <a:srgbClr val="A52A2A"/>
                </a:solidFill>
                <a:effectLst/>
                <a:latin typeface="Consolas" panose="020B0609020204030204" pitchFamily="49" charset="0"/>
              </a:rPr>
              <a:t>"only +</a:t>
            </a:r>
            <a:r>
              <a:rPr lang="en-US" err="1">
                <a:solidFill>
                  <a:srgbClr val="A52A2A"/>
                </a:solidFill>
                <a:effectLst/>
                <a:latin typeface="Consolas" panose="020B0609020204030204" pitchFamily="49" charset="0"/>
              </a:rPr>
              <a:t>ve</a:t>
            </a:r>
            <a:r>
              <a:rPr lang="en-US">
                <a:solidFill>
                  <a:srgbClr val="A52A2A"/>
                </a:solidFill>
                <a:effectLst/>
                <a:latin typeface="Consolas" panose="020B0609020204030204" pitchFamily="49" charset="0"/>
              </a:rPr>
              <a:t> "</a:t>
            </a:r>
            <a:r>
              <a:rPr lang="en-US">
                <a:solidFill>
                  <a:srgbClr val="000000"/>
                </a:solidFill>
                <a:effectLst/>
                <a:latin typeface="Consolas" panose="020B0609020204030204" pitchFamily="49" charset="0"/>
              </a:rPr>
              <a:t>) </a:t>
            </a:r>
            <a:endParaRPr lang="en-IN">
              <a:latin typeface="Consolas" panose="020B0609020204030204" pitchFamily="49" charset="0"/>
            </a:endParaRPr>
          </a:p>
        </p:txBody>
      </p:sp>
      <p:sp>
        <p:nvSpPr>
          <p:cNvPr id="8" name="TextBox 7">
            <a:extLst>
              <a:ext uri="{FF2B5EF4-FFF2-40B4-BE49-F238E27FC236}">
                <a16:creationId xmlns:a16="http://schemas.microsoft.com/office/drawing/2014/main" id="{844800E2-90F6-0A08-8FDF-BC3BC8F13898}"/>
              </a:ext>
            </a:extLst>
          </p:cNvPr>
          <p:cNvSpPr txBox="1"/>
          <p:nvPr/>
        </p:nvSpPr>
        <p:spPr>
          <a:xfrm>
            <a:off x="4670520" y="2525638"/>
            <a:ext cx="4473480" cy="646331"/>
          </a:xfrm>
          <a:prstGeom prst="rect">
            <a:avLst/>
          </a:prstGeom>
          <a:solidFill>
            <a:schemeClr val="accent5">
              <a:lumMod val="20000"/>
              <a:lumOff val="80000"/>
            </a:schemeClr>
          </a:solidFill>
        </p:spPr>
        <p:txBody>
          <a:bodyPr wrap="square">
            <a:spAutoFit/>
          </a:bodyPr>
          <a:lstStyle/>
          <a:p>
            <a:r>
              <a:rPr lang="en-US">
                <a:solidFill>
                  <a:srgbClr val="0000CD"/>
                </a:solidFill>
                <a:effectLst/>
                <a:latin typeface="Consolas" panose="020B0609020204030204" pitchFamily="49" charset="0"/>
              </a:rPr>
              <a:t>if</a:t>
            </a:r>
            <a:r>
              <a:rPr lang="en-US">
                <a:solidFill>
                  <a:srgbClr val="000000"/>
                </a:solidFill>
                <a:effectLst/>
                <a:latin typeface="Consolas" panose="020B0609020204030204" pitchFamily="49" charset="0"/>
              </a:rPr>
              <a:t> not </a:t>
            </a:r>
            <a:r>
              <a:rPr lang="en-US">
                <a:solidFill>
                  <a:srgbClr val="0000CD"/>
                </a:solidFill>
                <a:effectLst/>
                <a:latin typeface="Consolas" panose="020B0609020204030204" pitchFamily="49" charset="0"/>
              </a:rPr>
              <a:t>type</a:t>
            </a:r>
            <a:r>
              <a:rPr lang="en-US">
                <a:solidFill>
                  <a:srgbClr val="000000"/>
                </a:solidFill>
                <a:effectLst/>
                <a:latin typeface="Consolas" panose="020B0609020204030204" pitchFamily="49" charset="0"/>
              </a:rPr>
              <a:t>(x) is </a:t>
            </a:r>
            <a:r>
              <a:rPr lang="en-US">
                <a:solidFill>
                  <a:srgbClr val="0000CD"/>
                </a:solidFill>
                <a:effectLst/>
                <a:latin typeface="Consolas" panose="020B0609020204030204" pitchFamily="49" charset="0"/>
              </a:rPr>
              <a:t>int</a:t>
            </a:r>
            <a:r>
              <a:rPr lang="en-US">
                <a:solidFill>
                  <a:srgbClr val="000000"/>
                </a:solidFill>
                <a:effectLst/>
                <a:latin typeface="Consolas" panose="020B0609020204030204" pitchFamily="49" charset="0"/>
              </a:rPr>
              <a:t>:</a:t>
            </a:r>
            <a:br>
              <a:rPr lang="en-US">
                <a:solidFill>
                  <a:srgbClr val="000000"/>
                </a:solidFill>
                <a:effectLst/>
                <a:latin typeface="Consolas" panose="020B0609020204030204" pitchFamily="49" charset="0"/>
              </a:rPr>
            </a:br>
            <a:r>
              <a:rPr lang="en-US">
                <a:solidFill>
                  <a:srgbClr val="000000"/>
                </a:solidFill>
                <a:effectLst/>
                <a:latin typeface="Consolas" panose="020B0609020204030204" pitchFamily="49" charset="0"/>
              </a:rPr>
              <a:t>  </a:t>
            </a:r>
            <a:r>
              <a:rPr lang="en-US">
                <a:solidFill>
                  <a:srgbClr val="0000CD"/>
                </a:solidFill>
                <a:effectLst/>
                <a:latin typeface="Consolas" panose="020B0609020204030204" pitchFamily="49" charset="0"/>
              </a:rPr>
              <a:t>raise</a:t>
            </a:r>
            <a:r>
              <a:rPr lang="en-US">
                <a:solidFill>
                  <a:srgbClr val="000000"/>
                </a:solidFill>
                <a:effectLst/>
                <a:latin typeface="Consolas" panose="020B0609020204030204" pitchFamily="49" charset="0"/>
              </a:rPr>
              <a:t> </a:t>
            </a:r>
            <a:r>
              <a:rPr lang="en-US" b="1" err="1">
                <a:solidFill>
                  <a:srgbClr val="000000"/>
                </a:solidFill>
                <a:effectLst/>
                <a:latin typeface="Consolas" panose="020B0609020204030204" pitchFamily="49" charset="0"/>
              </a:rPr>
              <a:t>TypeError</a:t>
            </a:r>
            <a:r>
              <a:rPr lang="en-US">
                <a:solidFill>
                  <a:srgbClr val="000000"/>
                </a:solidFill>
                <a:effectLst/>
                <a:latin typeface="Consolas" panose="020B0609020204030204" pitchFamily="49" charset="0"/>
              </a:rPr>
              <a:t>(</a:t>
            </a:r>
            <a:r>
              <a:rPr lang="en-US">
                <a:solidFill>
                  <a:srgbClr val="A52A2A"/>
                </a:solidFill>
                <a:effectLst/>
                <a:latin typeface="Consolas" panose="020B0609020204030204" pitchFamily="49" charset="0"/>
              </a:rPr>
              <a:t>"Only integers"</a:t>
            </a:r>
            <a:r>
              <a:rPr lang="en-US">
                <a:solidFill>
                  <a:srgbClr val="000000"/>
                </a:solidFill>
                <a:effectLst/>
                <a:latin typeface="Consolas" panose="020B0609020204030204" pitchFamily="49" charset="0"/>
              </a:rPr>
              <a:t>) </a:t>
            </a:r>
            <a:endParaRPr lang="en-IN">
              <a:latin typeface="Consolas" panose="020B0609020204030204" pitchFamily="49" charset="0"/>
            </a:endParaRPr>
          </a:p>
        </p:txBody>
      </p:sp>
      <p:sp>
        <p:nvSpPr>
          <p:cNvPr id="11" name="TextBox 10">
            <a:extLst>
              <a:ext uri="{FF2B5EF4-FFF2-40B4-BE49-F238E27FC236}">
                <a16:creationId xmlns:a16="http://schemas.microsoft.com/office/drawing/2014/main" id="{A7D87D7D-BB02-EDD3-C686-A43F3B501DDB}"/>
              </a:ext>
            </a:extLst>
          </p:cNvPr>
          <p:cNvSpPr txBox="1"/>
          <p:nvPr/>
        </p:nvSpPr>
        <p:spPr>
          <a:xfrm>
            <a:off x="382230" y="4623685"/>
            <a:ext cx="6638925" cy="2031325"/>
          </a:xfrm>
          <a:prstGeom prst="rect">
            <a:avLst/>
          </a:prstGeom>
          <a:noFill/>
        </p:spPr>
        <p:txBody>
          <a:bodyPr wrap="square">
            <a:spAutoFit/>
          </a:bodyPr>
          <a:lstStyle/>
          <a:p>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US" sz="1800" b="1" err="1">
                <a:solidFill>
                  <a:srgbClr val="880088"/>
                </a:solidFill>
                <a:latin typeface="Consolas" panose="020B0609020204030204" pitchFamily="49" charset="0"/>
              </a:rPr>
              <a:t>ValueError</a:t>
            </a:r>
            <a:r>
              <a:rPr lang="en-US" sz="1800" b="0">
                <a:solidFill>
                  <a:srgbClr val="000000"/>
                </a:solidFill>
                <a:latin typeface="Consolas" panose="020B0609020204030204" pitchFamily="49" charset="0"/>
              </a:rPr>
              <a:t>        Traceback </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most recent call last</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IN" sz="1800" b="1">
                <a:solidFill>
                  <a:srgbClr val="000080"/>
                </a:solidFill>
                <a:latin typeface="Consolas" panose="020B0609020204030204" pitchFamily="49" charset="0"/>
              </a:rPr>
              <a:t>&lt;</a:t>
            </a:r>
            <a:r>
              <a:rPr lang="en-IN" sz="1800" b="0">
                <a:solidFill>
                  <a:srgbClr val="000000"/>
                </a:solidFill>
                <a:latin typeface="Consolas" panose="020B0609020204030204" pitchFamily="49" charset="0"/>
              </a:rPr>
              <a:t>ipython</a:t>
            </a:r>
            <a:r>
              <a:rPr lang="en-IN" sz="1800" b="1">
                <a:solidFill>
                  <a:srgbClr val="000080"/>
                </a:solidFill>
                <a:latin typeface="Consolas" panose="020B0609020204030204" pitchFamily="49" charset="0"/>
              </a:rPr>
              <a:t>-</a:t>
            </a:r>
            <a:r>
              <a:rPr lang="en-IN" sz="1800" b="1">
                <a:solidFill>
                  <a:srgbClr val="880088"/>
                </a:solidFill>
                <a:latin typeface="Consolas" panose="020B0609020204030204" pitchFamily="49" charset="0"/>
              </a:rPr>
              <a:t>input</a:t>
            </a:r>
            <a:r>
              <a:rPr lang="en-IN" sz="1800" b="1">
                <a:solidFill>
                  <a:srgbClr val="000080"/>
                </a:solidFill>
                <a:latin typeface="Consolas" panose="020B0609020204030204" pitchFamily="49" charset="0"/>
              </a:rPr>
              <a:t>-</a:t>
            </a:r>
            <a:r>
              <a:rPr lang="en-IN" sz="1800" b="0">
                <a:solidFill>
                  <a:srgbClr val="FF0000"/>
                </a:solidFill>
                <a:latin typeface="Consolas" panose="020B0609020204030204" pitchFamily="49" charset="0"/>
              </a:rPr>
              <a:t>4</a:t>
            </a:r>
            <a:r>
              <a:rPr lang="en-IN" sz="1800" b="1">
                <a:solidFill>
                  <a:srgbClr val="000080"/>
                </a:solidFill>
                <a:latin typeface="Consolas" panose="020B0609020204030204" pitchFamily="49" charset="0"/>
              </a:rPr>
              <a:t>-</a:t>
            </a:r>
            <a:r>
              <a:rPr lang="en-IN" sz="1800" b="0">
                <a:solidFill>
                  <a:srgbClr val="FF0000"/>
                </a:solidFill>
                <a:latin typeface="Consolas" panose="020B0609020204030204" pitchFamily="49" charset="0"/>
              </a:rPr>
              <a:t>0e299d68a836</a:t>
            </a:r>
            <a:r>
              <a:rPr lang="en-IN" sz="1800" b="1">
                <a:solidFill>
                  <a:srgbClr val="000080"/>
                </a:solidFill>
                <a:latin typeface="Consolas" panose="020B0609020204030204" pitchFamily="49" charset="0"/>
              </a:rPr>
              <a:t>&gt;</a:t>
            </a:r>
            <a:r>
              <a:rPr lang="en-IN" sz="1800" b="0">
                <a:solidFill>
                  <a:srgbClr val="000000"/>
                </a:solidFill>
                <a:latin typeface="Consolas" panose="020B0609020204030204" pitchFamily="49" charset="0"/>
              </a:rPr>
              <a:t> </a:t>
            </a:r>
            <a:r>
              <a:rPr lang="en-IN" sz="1800" b="1">
                <a:solidFill>
                  <a:srgbClr val="0000FF"/>
                </a:solidFill>
                <a:latin typeface="Consolas" panose="020B0609020204030204" pitchFamily="49" charset="0"/>
              </a:rPr>
              <a:t>in</a:t>
            </a:r>
            <a:r>
              <a:rPr lang="en-IN" sz="1800" b="0">
                <a:solidFill>
                  <a:srgbClr val="000000"/>
                </a:solidFill>
                <a:latin typeface="Consolas" panose="020B0609020204030204" pitchFamily="49" charset="0"/>
              </a:rPr>
              <a:t> </a:t>
            </a:r>
            <a:r>
              <a:rPr lang="en-IN" sz="1800" b="1">
                <a:solidFill>
                  <a:srgbClr val="000080"/>
                </a:solidFill>
                <a:latin typeface="Consolas" panose="020B0609020204030204" pitchFamily="49" charset="0"/>
              </a:rPr>
              <a:t>&lt;</a:t>
            </a:r>
            <a:r>
              <a:rPr lang="en-IN" sz="1800" b="0">
                <a:solidFill>
                  <a:srgbClr val="000000"/>
                </a:solidFill>
                <a:latin typeface="Consolas" panose="020B0609020204030204" pitchFamily="49" charset="0"/>
              </a:rPr>
              <a:t>module</a:t>
            </a:r>
            <a:r>
              <a:rPr lang="en-IN" sz="1800" b="1">
                <a:solidFill>
                  <a:srgbClr val="000080"/>
                </a:solidFill>
                <a:latin typeface="Consolas" panose="020B0609020204030204" pitchFamily="49" charset="0"/>
              </a:rPr>
              <a:t>&gt;</a:t>
            </a:r>
            <a:endParaRPr lang="en-IN" sz="1800" b="0">
              <a:solidFill>
                <a:srgbClr val="000000"/>
              </a:solidFill>
              <a:latin typeface="Consolas" panose="020B0609020204030204" pitchFamily="49" charset="0"/>
            </a:endParaRPr>
          </a:p>
          <a:p>
            <a:r>
              <a:rPr lang="en-IN" sz="1800" b="0">
                <a:solidFill>
                  <a:srgbClr val="FF0000"/>
                </a:solidFill>
                <a:latin typeface="Consolas" panose="020B0609020204030204" pitchFamily="49" charset="0"/>
              </a:rPr>
              <a:t>      5</a:t>
            </a:r>
            <a:r>
              <a:rPr lang="en-IN" sz="1800" b="0">
                <a:solidFill>
                  <a:srgbClr val="000000"/>
                </a:solidFill>
                <a:latin typeface="Consolas" panose="020B0609020204030204" pitchFamily="49" charset="0"/>
              </a:rPr>
              <a:t> case _</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US" sz="1800" b="1">
                <a:solidFill>
                  <a:srgbClr val="000080"/>
                </a:solidFill>
                <a:latin typeface="Consolas" panose="020B0609020204030204" pitchFamily="49" charset="0"/>
              </a:rPr>
              <a:t>----&gt;</a:t>
            </a:r>
            <a:r>
              <a:rPr lang="en-US" sz="1800" b="0">
                <a:solidFill>
                  <a:srgbClr val="000000"/>
                </a:solidFill>
                <a:latin typeface="Consolas" panose="020B0609020204030204" pitchFamily="49" charset="0"/>
              </a:rPr>
              <a:t> </a:t>
            </a:r>
            <a:r>
              <a:rPr lang="en-US" sz="1800" b="0">
                <a:solidFill>
                  <a:srgbClr val="FF0000"/>
                </a:solidFill>
                <a:latin typeface="Consolas" panose="020B0609020204030204" pitchFamily="49" charset="0"/>
              </a:rPr>
              <a:t>6</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raise</a:t>
            </a:r>
            <a:r>
              <a:rPr lang="en-US" sz="1800" b="0">
                <a:solidFill>
                  <a:srgbClr val="000000"/>
                </a:solidFill>
                <a:latin typeface="Consolas" panose="020B0609020204030204" pitchFamily="49" charset="0"/>
              </a:rPr>
              <a:t> </a:t>
            </a:r>
            <a:r>
              <a:rPr lang="en-US" sz="1800" b="1" err="1">
                <a:solidFill>
                  <a:srgbClr val="880088"/>
                </a:solidFill>
                <a:latin typeface="Consolas" panose="020B0609020204030204" pitchFamily="49" charset="0"/>
              </a:rPr>
              <a:t>ValueError</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"Not a point"</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IN" sz="1800" b="0">
                <a:solidFill>
                  <a:srgbClr val="000000"/>
                </a:solidFill>
                <a:latin typeface="Consolas" panose="020B0609020204030204" pitchFamily="49" charset="0"/>
              </a:rPr>
              <a:t>      </a:t>
            </a:r>
            <a:r>
              <a:rPr lang="en-IN" sz="1800" b="0">
                <a:solidFill>
                  <a:srgbClr val="FF0000"/>
                </a:solidFill>
                <a:latin typeface="Consolas" panose="020B0609020204030204" pitchFamily="49" charset="0"/>
              </a:rPr>
              <a:t>7</a:t>
            </a:r>
            <a:r>
              <a:rPr lang="en-IN" sz="1800" b="0">
                <a:solidFill>
                  <a:srgbClr val="000000"/>
                </a:solidFill>
                <a:latin typeface="Consolas" panose="020B0609020204030204" pitchFamily="49" charset="0"/>
              </a:rPr>
              <a:t> </a:t>
            </a:r>
          </a:p>
          <a:p>
            <a:r>
              <a:rPr lang="en-IN" sz="1800" b="1" err="1">
                <a:solidFill>
                  <a:srgbClr val="880088"/>
                </a:solidFill>
                <a:latin typeface="Consolas" panose="020B0609020204030204" pitchFamily="49" charset="0"/>
              </a:rPr>
              <a:t>ValueError</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Not a point</a:t>
            </a:r>
            <a:endParaRPr lang="en-IN">
              <a:latin typeface="Consolas" panose="020B0609020204030204" pitchFamily="49" charset="0"/>
            </a:endParaRPr>
          </a:p>
        </p:txBody>
      </p:sp>
    </p:spTree>
    <p:extLst>
      <p:ext uri="{BB962C8B-B14F-4D97-AF65-F5344CB8AC3E}">
        <p14:creationId xmlns:p14="http://schemas.microsoft.com/office/powerpoint/2010/main" val="175338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Lambda (inline function)</a:t>
            </a:r>
          </a:p>
        </p:txBody>
      </p:sp>
      <p:sp>
        <p:nvSpPr>
          <p:cNvPr id="3" name="Content Placeholder 2"/>
          <p:cNvSpPr>
            <a:spLocks noGrp="1"/>
          </p:cNvSpPr>
          <p:nvPr>
            <p:ph sz="half" idx="2"/>
          </p:nvPr>
        </p:nvSpPr>
        <p:spPr/>
        <p:txBody>
          <a:bodyPr/>
          <a:lstStyle/>
          <a:p>
            <a:pPr marL="0" indent="0">
              <a:buNone/>
            </a:pPr>
            <a:r>
              <a:rPr lang="en-US" sz="2000"/>
              <a:t>Python supports the creation of anonymous functions (i.e. functions that are not bound to a name) at runtime, using a construct called "lambda".</a:t>
            </a:r>
          </a:p>
          <a:p>
            <a:pPr marL="0" indent="0">
              <a:buNone/>
            </a:pPr>
            <a:endParaRPr lang="en-US" sz="1800"/>
          </a:p>
          <a:p>
            <a:pPr marL="0" indent="0">
              <a:buNone/>
            </a:pPr>
            <a:r>
              <a:rPr lang="de-DE" sz="1800">
                <a:latin typeface="Consolas" charset="0"/>
                <a:ea typeface="Consolas" charset="0"/>
                <a:cs typeface="Consolas" charset="0"/>
              </a:rPr>
              <a:t>&gt;&gt;&gt; def f (x): return x**2</a:t>
            </a:r>
          </a:p>
          <a:p>
            <a:pPr marL="0" indent="0">
              <a:buNone/>
            </a:pPr>
            <a:r>
              <a:rPr lang="sk-SK" sz="1800">
                <a:latin typeface="Consolas" charset="0"/>
                <a:ea typeface="Consolas" charset="0"/>
                <a:cs typeface="Consolas" charset="0"/>
              </a:rPr>
              <a:t>... </a:t>
            </a:r>
          </a:p>
          <a:p>
            <a:pPr marL="0" indent="0">
              <a:buNone/>
            </a:pPr>
            <a:r>
              <a:rPr lang="sk-SK" sz="1800">
                <a:latin typeface="Consolas" charset="0"/>
                <a:ea typeface="Consolas" charset="0"/>
                <a:cs typeface="Consolas" charset="0"/>
              </a:rPr>
              <a:t>&gt;&gt;&gt; print f(8)</a:t>
            </a:r>
          </a:p>
          <a:p>
            <a:pPr marL="0" indent="0">
              <a:buNone/>
            </a:pPr>
            <a:r>
              <a:rPr lang="hr-HR" sz="1800">
                <a:latin typeface="Consolas" charset="0"/>
                <a:ea typeface="Consolas" charset="0"/>
                <a:cs typeface="Consolas" charset="0"/>
              </a:rPr>
              <a:t>64</a:t>
            </a:r>
          </a:p>
          <a:p>
            <a:pPr marL="0" indent="0">
              <a:buNone/>
            </a:pPr>
            <a:r>
              <a:rPr lang="hr-HR" sz="1800">
                <a:latin typeface="Consolas" charset="0"/>
                <a:ea typeface="Consolas" charset="0"/>
                <a:cs typeface="Consolas" charset="0"/>
              </a:rPr>
              <a:t>&gt;&gt;&gt; </a:t>
            </a:r>
          </a:p>
          <a:p>
            <a:pPr marL="0" indent="0">
              <a:buNone/>
            </a:pPr>
            <a:r>
              <a:rPr lang="sk-SK" sz="1800">
                <a:latin typeface="Consolas" charset="0"/>
                <a:ea typeface="Consolas" charset="0"/>
                <a:cs typeface="Consolas" charset="0"/>
              </a:rPr>
              <a:t>&gt;&gt;&gt; g = lambda x: x**2</a:t>
            </a:r>
          </a:p>
          <a:p>
            <a:pPr marL="0" indent="0">
              <a:buNone/>
            </a:pPr>
            <a:r>
              <a:rPr lang="hr-HR" sz="1800">
                <a:latin typeface="Consolas" charset="0"/>
                <a:ea typeface="Consolas" charset="0"/>
                <a:cs typeface="Consolas" charset="0"/>
              </a:rPr>
              <a:t>&gt;&gt;&gt; </a:t>
            </a:r>
          </a:p>
          <a:p>
            <a:pPr marL="0" indent="0">
              <a:buNone/>
            </a:pPr>
            <a:r>
              <a:rPr lang="sk-SK" sz="1800">
                <a:latin typeface="Consolas" charset="0"/>
                <a:ea typeface="Consolas" charset="0"/>
                <a:cs typeface="Consolas" charset="0"/>
              </a:rPr>
              <a:t>&gt;&gt;&gt; print g(8)</a:t>
            </a:r>
          </a:p>
          <a:p>
            <a:pPr marL="0" indent="0">
              <a:buNone/>
            </a:pPr>
            <a:r>
              <a:rPr lang="sk-SK" sz="1800">
                <a:latin typeface="Consolas" charset="0"/>
                <a:ea typeface="Consolas" charset="0"/>
                <a:cs typeface="Consolas" charset="0"/>
              </a:rPr>
              <a:t>64</a:t>
            </a:r>
          </a:p>
          <a:p>
            <a:pPr marL="0" indent="0">
              <a:buNone/>
            </a:pPr>
            <a:r>
              <a:rPr lang="mr-IN" sz="1800">
                <a:latin typeface="Consolas" charset="0"/>
                <a:ea typeface="Consolas" charset="0"/>
                <a:cs typeface="Consolas" charset="0"/>
              </a:rPr>
              <a:t>&gt;&gt;&gt; g=lambda x,y: x+y</a:t>
            </a:r>
          </a:p>
          <a:p>
            <a:pPr marL="0" indent="0">
              <a:buNone/>
            </a:pPr>
            <a:r>
              <a:rPr lang="mr-IN" sz="1800">
                <a:latin typeface="Consolas" charset="0"/>
                <a:ea typeface="Consolas" charset="0"/>
                <a:cs typeface="Consolas" charset="0"/>
              </a:rPr>
              <a:t>&gt;&gt;&gt; g(2,3)</a:t>
            </a:r>
          </a:p>
          <a:p>
            <a:pPr marL="0" indent="0">
              <a:buNone/>
            </a:pPr>
            <a:r>
              <a:rPr lang="mr-IN" sz="1800">
                <a:latin typeface="Consolas" charset="0"/>
                <a:ea typeface="Consolas" charset="0"/>
                <a:cs typeface="Consolas" charset="0"/>
              </a:rPr>
              <a:t>5</a:t>
            </a:r>
            <a:endParaRPr lang="sk-SK" sz="1800">
              <a:latin typeface="Consolas" charset="0"/>
              <a:ea typeface="Consolas" charset="0"/>
              <a:cs typeface="Consolas" charset="0"/>
            </a:endParaRPr>
          </a:p>
          <a:p>
            <a:pPr marL="0" indent="0">
              <a:buNone/>
            </a:pPr>
            <a:endParaRPr lang="sk-SK" sz="1800">
              <a:latin typeface="Consolas" charset="0"/>
              <a:ea typeface="Consolas" charset="0"/>
              <a:cs typeface="Consolas" charset="0"/>
            </a:endParaRPr>
          </a:p>
          <a:p>
            <a:pPr marL="0" indent="0">
              <a:buNone/>
            </a:pPr>
            <a:endParaRPr lang="en-IN" sz="1800"/>
          </a:p>
        </p:txBody>
      </p:sp>
      <p:sp>
        <p:nvSpPr>
          <p:cNvPr id="5" name="TextBox 4">
            <a:extLst>
              <a:ext uri="{FF2B5EF4-FFF2-40B4-BE49-F238E27FC236}">
                <a16:creationId xmlns:a16="http://schemas.microsoft.com/office/drawing/2014/main" id="{89A8A29F-18CD-9F94-6FFB-2E0FEE2D2726}"/>
              </a:ext>
            </a:extLst>
          </p:cNvPr>
          <p:cNvSpPr txBox="1"/>
          <p:nvPr/>
        </p:nvSpPr>
        <p:spPr>
          <a:xfrm>
            <a:off x="3701694" y="3465513"/>
            <a:ext cx="5305426" cy="1477328"/>
          </a:xfrm>
          <a:prstGeom prst="rect">
            <a:avLst/>
          </a:prstGeom>
          <a:solidFill>
            <a:schemeClr val="accent1">
              <a:lumMod val="20000"/>
              <a:lumOff val="80000"/>
            </a:schemeClr>
          </a:solidFill>
        </p:spPr>
        <p:txBody>
          <a:bodyPr wrap="square">
            <a:spAutoFit/>
          </a:bodyPr>
          <a:lstStyle/>
          <a:p>
            <a:r>
              <a:rPr lang="en-IN" sz="1800" err="1">
                <a:solidFill>
                  <a:srgbClr val="000000"/>
                </a:solidFill>
                <a:latin typeface="Consolas" panose="020B0609020204030204" pitchFamily="49" charset="0"/>
              </a:rPr>
              <a:t>ke</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r>
              <a:rPr lang="en-IN" sz="1800" b="1">
                <a:solidFill>
                  <a:srgbClr val="0000FF"/>
                </a:solidFill>
                <a:latin typeface="Consolas" panose="020B0609020204030204" pitchFamily="49" charset="0"/>
              </a:rPr>
              <a:t>lambda</a:t>
            </a:r>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m</a:t>
            </a:r>
            <a:r>
              <a:rPr lang="en-IN" sz="1800" b="1" err="1">
                <a:solidFill>
                  <a:srgbClr val="000080"/>
                </a:solidFill>
                <a:latin typeface="Consolas" panose="020B0609020204030204" pitchFamily="49" charset="0"/>
              </a:rPr>
              <a:t>,</a:t>
            </a:r>
            <a:r>
              <a:rPr lang="en-IN" sz="1800" b="0" err="1">
                <a:solidFill>
                  <a:srgbClr val="000000"/>
                </a:solidFill>
                <a:latin typeface="Consolas" panose="020B0609020204030204" pitchFamily="49" charset="0"/>
              </a:rPr>
              <a:t>v</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r>
              <a:rPr lang="en-IN" sz="1800" b="0">
                <a:solidFill>
                  <a:srgbClr val="FF0000"/>
                </a:solidFill>
                <a:latin typeface="Consolas" panose="020B0609020204030204" pitchFamily="49" charset="0"/>
              </a:rPr>
              <a:t>0.5</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m</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v</a:t>
            </a:r>
            <a:r>
              <a:rPr lang="en-IN" sz="1800" b="1">
                <a:solidFill>
                  <a:srgbClr val="000080"/>
                </a:solidFill>
                <a:latin typeface="Consolas" panose="020B0609020204030204" pitchFamily="49" charset="0"/>
              </a:rPr>
              <a:t>**</a:t>
            </a:r>
            <a:r>
              <a:rPr lang="en-IN" sz="1800" b="0">
                <a:solidFill>
                  <a:srgbClr val="FF0000"/>
                </a:solidFill>
                <a:latin typeface="Consolas" panose="020B0609020204030204" pitchFamily="49" charset="0"/>
              </a:rPr>
              <a:t>2</a:t>
            </a:r>
            <a:endParaRPr lang="en-IN" sz="1800" b="0">
              <a:solidFill>
                <a:srgbClr val="000000"/>
              </a:solidFill>
              <a:latin typeface="Consolas" panose="020B0609020204030204" pitchFamily="49" charset="0"/>
            </a:endParaRPr>
          </a:p>
          <a:p>
            <a:endParaRPr lang="en-IN" sz="1800" b="0">
              <a:solidFill>
                <a:srgbClr val="000000"/>
              </a:solidFill>
              <a:latin typeface="Consolas" panose="020B0609020204030204" pitchFamily="49" charset="0"/>
            </a:endParaRPr>
          </a:p>
          <a:p>
            <a:r>
              <a:rPr lang="en-US" sz="1800" b="0">
                <a:solidFill>
                  <a:srgbClr val="000000"/>
                </a:solidFill>
                <a:latin typeface="Consolas" panose="020B0609020204030204" pitchFamily="49" charset="0"/>
              </a:rPr>
              <a:t>m </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FF0000"/>
                </a:solidFill>
                <a:latin typeface="Consolas" panose="020B0609020204030204" pitchFamily="49" charset="0"/>
              </a:rPr>
              <a:t>5.0</a:t>
            </a:r>
            <a:r>
              <a:rPr lang="en-US" sz="1800" b="0">
                <a:solidFill>
                  <a:srgbClr val="000000"/>
                </a:solidFill>
                <a:latin typeface="Consolas" panose="020B0609020204030204" pitchFamily="49" charset="0"/>
              </a:rPr>
              <a:t>  </a:t>
            </a:r>
            <a:r>
              <a:rPr lang="en-US" sz="1800" b="0" i="1">
                <a:solidFill>
                  <a:srgbClr val="008000"/>
                </a:solidFill>
                <a:latin typeface="Consolas" panose="020B0609020204030204" pitchFamily="49" charset="0"/>
              </a:rPr>
              <a:t># Mass of the object in kg</a:t>
            </a:r>
            <a:endParaRPr lang="en-US" sz="1800" b="0" i="1">
              <a:solidFill>
                <a:srgbClr val="000000"/>
              </a:solidFill>
              <a:latin typeface="Consolas" panose="020B0609020204030204" pitchFamily="49" charset="0"/>
            </a:endParaRPr>
          </a:p>
          <a:p>
            <a:r>
              <a:rPr lang="en-US" sz="1800" b="0" i="0">
                <a:solidFill>
                  <a:srgbClr val="000000"/>
                </a:solidFill>
                <a:latin typeface="Consolas" panose="020B0609020204030204" pitchFamily="49" charset="0"/>
              </a:rPr>
              <a:t>v </a:t>
            </a:r>
            <a:r>
              <a:rPr lang="en-US" sz="1800" b="1" i="0">
                <a:solidFill>
                  <a:srgbClr val="000080"/>
                </a:solidFill>
                <a:latin typeface="Consolas" panose="020B0609020204030204" pitchFamily="49" charset="0"/>
              </a:rPr>
              <a:t>=</a:t>
            </a:r>
            <a:r>
              <a:rPr lang="en-US" sz="1800" b="0" i="0">
                <a:solidFill>
                  <a:srgbClr val="000000"/>
                </a:solidFill>
                <a:latin typeface="Consolas" panose="020B0609020204030204" pitchFamily="49" charset="0"/>
              </a:rPr>
              <a:t> </a:t>
            </a:r>
            <a:r>
              <a:rPr lang="en-US" sz="1800" b="0" i="0">
                <a:solidFill>
                  <a:srgbClr val="FF0000"/>
                </a:solidFill>
                <a:latin typeface="Consolas" panose="020B0609020204030204" pitchFamily="49" charset="0"/>
              </a:rPr>
              <a:t>10.0</a:t>
            </a:r>
            <a:r>
              <a:rPr lang="en-US" sz="1800" b="0" i="0">
                <a:solidFill>
                  <a:srgbClr val="000000"/>
                </a:solidFill>
                <a:latin typeface="Consolas" panose="020B0609020204030204" pitchFamily="49" charset="0"/>
              </a:rPr>
              <a:t> </a:t>
            </a:r>
            <a:r>
              <a:rPr lang="en-US" sz="1800" b="0" i="1">
                <a:solidFill>
                  <a:srgbClr val="008000"/>
                </a:solidFill>
                <a:latin typeface="Consolas" panose="020B0609020204030204" pitchFamily="49" charset="0"/>
              </a:rPr>
              <a:t># Velocity of the object in m/s</a:t>
            </a:r>
            <a:endParaRPr lang="en-US" sz="1800" b="0" i="1">
              <a:solidFill>
                <a:srgbClr val="000000"/>
              </a:solidFill>
              <a:latin typeface="Consolas" panose="020B0609020204030204" pitchFamily="49" charset="0"/>
            </a:endParaRPr>
          </a:p>
          <a:p>
            <a:r>
              <a:rPr lang="en-US" sz="1800" b="1" i="0">
                <a:solidFill>
                  <a:srgbClr val="880088"/>
                </a:solidFill>
                <a:latin typeface="Consolas" panose="020B0609020204030204" pitchFamily="49" charset="0"/>
              </a:rPr>
              <a:t>print</a:t>
            </a:r>
            <a:r>
              <a:rPr lang="en-US" sz="1800" b="1" i="0">
                <a:solidFill>
                  <a:srgbClr val="000080"/>
                </a:solidFill>
                <a:latin typeface="Consolas" panose="020B0609020204030204" pitchFamily="49" charset="0"/>
              </a:rPr>
              <a:t>(</a:t>
            </a:r>
            <a:r>
              <a:rPr lang="en-US" sz="1800" b="0" i="0" err="1">
                <a:solidFill>
                  <a:srgbClr val="808080"/>
                </a:solidFill>
                <a:latin typeface="Consolas" panose="020B0609020204030204" pitchFamily="49" charset="0"/>
              </a:rPr>
              <a:t>f"KE</a:t>
            </a:r>
            <a:r>
              <a:rPr lang="en-US" sz="1800" b="0" i="0">
                <a:solidFill>
                  <a:srgbClr val="808080"/>
                </a:solidFill>
                <a:latin typeface="Consolas" panose="020B0609020204030204" pitchFamily="49" charset="0"/>
              </a:rPr>
              <a:t> = {</a:t>
            </a:r>
            <a:r>
              <a:rPr lang="en-US" sz="1800" b="0" i="0" err="1">
                <a:solidFill>
                  <a:srgbClr val="000000"/>
                </a:solidFill>
                <a:latin typeface="Consolas" panose="020B0609020204030204" pitchFamily="49" charset="0"/>
              </a:rPr>
              <a:t>ke</a:t>
            </a:r>
            <a:r>
              <a:rPr lang="en-US" sz="1800" b="1" i="0">
                <a:solidFill>
                  <a:srgbClr val="000080"/>
                </a:solidFill>
                <a:latin typeface="Consolas" panose="020B0609020204030204" pitchFamily="49" charset="0"/>
              </a:rPr>
              <a:t>(</a:t>
            </a:r>
            <a:r>
              <a:rPr lang="en-US" sz="1800" b="0" i="0" err="1">
                <a:solidFill>
                  <a:srgbClr val="000000"/>
                </a:solidFill>
                <a:latin typeface="Consolas" panose="020B0609020204030204" pitchFamily="49" charset="0"/>
              </a:rPr>
              <a:t>m</a:t>
            </a:r>
            <a:r>
              <a:rPr lang="en-US" sz="1800" b="1" i="0" err="1">
                <a:solidFill>
                  <a:srgbClr val="000080"/>
                </a:solidFill>
                <a:latin typeface="Consolas" panose="020B0609020204030204" pitchFamily="49" charset="0"/>
              </a:rPr>
              <a:t>,</a:t>
            </a:r>
            <a:r>
              <a:rPr lang="en-US" sz="1800" b="0" i="0" err="1">
                <a:solidFill>
                  <a:srgbClr val="000000"/>
                </a:solidFill>
                <a:latin typeface="Consolas" panose="020B0609020204030204" pitchFamily="49" charset="0"/>
              </a:rPr>
              <a:t>v</a:t>
            </a:r>
            <a:r>
              <a:rPr lang="en-US" sz="1800" b="1" i="0">
                <a:solidFill>
                  <a:srgbClr val="000080"/>
                </a:solidFill>
                <a:latin typeface="Consolas" panose="020B0609020204030204" pitchFamily="49" charset="0"/>
              </a:rPr>
              <a:t>)</a:t>
            </a:r>
            <a:r>
              <a:rPr lang="en-US" sz="1800" b="0" i="0">
                <a:solidFill>
                  <a:srgbClr val="808080"/>
                </a:solidFill>
                <a:latin typeface="Consolas" panose="020B0609020204030204" pitchFamily="49" charset="0"/>
              </a:rPr>
              <a:t>:.2f} joules."</a:t>
            </a:r>
            <a:r>
              <a:rPr lang="en-US" sz="1800" b="1" i="0">
                <a:solidFill>
                  <a:srgbClr val="000080"/>
                </a:solidFill>
                <a:latin typeface="Consolas" panose="020B0609020204030204" pitchFamily="49" charset="0"/>
              </a:rPr>
              <a:t>)</a:t>
            </a:r>
            <a:endParaRPr lang="en-US" sz="1800">
              <a:solidFill>
                <a:srgbClr val="000000"/>
              </a:solidFill>
              <a:latin typeface="Consolas" panose="020B0609020204030204" pitchFamily="49"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65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Reading Files</a:t>
            </a:r>
          </a:p>
        </p:txBody>
      </p:sp>
      <p:sp>
        <p:nvSpPr>
          <p:cNvPr id="3" name="Content Placeholder 2"/>
          <p:cNvSpPr>
            <a:spLocks noGrp="1"/>
          </p:cNvSpPr>
          <p:nvPr>
            <p:ph sz="half" idx="2"/>
          </p:nvPr>
        </p:nvSpPr>
        <p:spPr/>
        <p:txBody>
          <a:bodyPr/>
          <a:lstStyle/>
          <a:p>
            <a:r>
              <a:rPr lang="en-IN" sz="2000" b="1">
                <a:latin typeface="Consolas" panose="020B0609020204030204" pitchFamily="49" charset="0"/>
                <a:cs typeface="Courier New" panose="02070309020205020404" pitchFamily="49" charset="0"/>
              </a:rPr>
              <a:t>open(filename, mode)</a:t>
            </a:r>
          </a:p>
          <a:p>
            <a:pPr marL="0" indent="0">
              <a:buNone/>
            </a:pPr>
            <a:r>
              <a:rPr lang="en-IN" sz="2000" b="1">
                <a:latin typeface="Consolas" panose="020B0609020204030204" pitchFamily="49" charset="0"/>
                <a:cs typeface="Courier New" panose="02070309020205020404" pitchFamily="49" charset="0"/>
              </a:rPr>
              <a:t>&gt;&gt;&gt; </a:t>
            </a:r>
            <a:r>
              <a:rPr lang="en-IN" sz="2000">
                <a:latin typeface="Consolas" panose="020B0609020204030204" pitchFamily="49" charset="0"/>
                <a:cs typeface="Courier New" panose="02070309020205020404" pitchFamily="49" charset="0"/>
              </a:rPr>
              <a:t>f = open('file1', </a:t>
            </a:r>
            <a:r>
              <a:rPr lang="en-IN" sz="2000" err="1">
                <a:latin typeface="Consolas" panose="020B0609020204030204" pitchFamily="49" charset="0"/>
                <a:cs typeface="Courier New" panose="02070309020205020404" pitchFamily="49" charset="0"/>
              </a:rPr>
              <a:t>‘r</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&gt;&gt;&gt; f=open('file1')</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'this is line 1\</a:t>
            </a:r>
            <a:r>
              <a:rPr lang="en-IN" sz="2000" err="1">
                <a:latin typeface="Consolas" panose="020B0609020204030204" pitchFamily="49" charset="0"/>
                <a:cs typeface="Courier New" panose="02070309020205020404" pitchFamily="49" charset="0"/>
              </a:rPr>
              <a:t>nthis</a:t>
            </a:r>
            <a:r>
              <a:rPr lang="en-IN" sz="2000">
                <a:latin typeface="Consolas" panose="020B0609020204030204" pitchFamily="49" charset="0"/>
                <a:cs typeface="Courier New" panose="02070309020205020404" pitchFamily="49" charset="0"/>
              </a:rPr>
              <a:t> is line 2\</a:t>
            </a:r>
            <a:r>
              <a:rPr lang="en-IN" sz="2000" err="1">
                <a:latin typeface="Consolas" panose="020B0609020204030204" pitchFamily="49" charset="0"/>
                <a:cs typeface="Courier New" panose="02070309020205020404" pitchFamily="49" charset="0"/>
              </a:rPr>
              <a:t>nthis</a:t>
            </a:r>
            <a:r>
              <a:rPr lang="en-IN" sz="2000">
                <a:latin typeface="Consolas" panose="020B0609020204030204" pitchFamily="49" charset="0"/>
                <a:cs typeface="Courier New" panose="02070309020205020404" pitchFamily="49" charset="0"/>
              </a:rPr>
              <a:t> is line 3\n'</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f.seek</a:t>
            </a:r>
            <a:r>
              <a:rPr lang="en-IN" sz="2000">
                <a:latin typeface="Consolas" panose="020B0609020204030204" pitchFamily="49" charset="0"/>
                <a:cs typeface="Courier New" panose="02070309020205020404" pitchFamily="49" charset="0"/>
              </a:rPr>
              <a:t>(0)</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'this is line 1\</a:t>
            </a:r>
            <a:r>
              <a:rPr lang="en-IN" sz="2000" err="1">
                <a:latin typeface="Consolas" panose="020B0609020204030204" pitchFamily="49" charset="0"/>
                <a:cs typeface="Courier New" panose="02070309020205020404" pitchFamily="49" charset="0"/>
              </a:rPr>
              <a:t>nthis</a:t>
            </a:r>
            <a:r>
              <a:rPr lang="en-IN" sz="2000">
                <a:latin typeface="Consolas" panose="020B0609020204030204" pitchFamily="49" charset="0"/>
                <a:cs typeface="Courier New" panose="02070309020205020404" pitchFamily="49" charset="0"/>
              </a:rPr>
              <a:t> is line 2\</a:t>
            </a:r>
            <a:r>
              <a:rPr lang="en-IN" sz="2000" err="1">
                <a:latin typeface="Consolas" panose="020B0609020204030204" pitchFamily="49" charset="0"/>
                <a:cs typeface="Courier New" panose="02070309020205020404" pitchFamily="49" charset="0"/>
              </a:rPr>
              <a:t>nthis</a:t>
            </a:r>
            <a:r>
              <a:rPr lang="en-IN" sz="2000">
                <a:latin typeface="Consolas" panose="020B0609020204030204" pitchFamily="49" charset="0"/>
                <a:cs typeface="Courier New" panose="02070309020205020404" pitchFamily="49" charset="0"/>
              </a:rPr>
              <a:t> is line 3\n'</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f.seek</a:t>
            </a:r>
            <a:r>
              <a:rPr lang="en-IN" sz="2000">
                <a:latin typeface="Consolas" panose="020B0609020204030204" pitchFamily="49" charset="0"/>
                <a:cs typeface="Courier New" panose="02070309020205020404" pitchFamily="49" charset="0"/>
              </a:rPr>
              <a:t>(1)</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'his is line 1\</a:t>
            </a:r>
            <a:r>
              <a:rPr lang="en-IN" sz="2000" err="1">
                <a:latin typeface="Consolas" panose="020B0609020204030204" pitchFamily="49" charset="0"/>
                <a:cs typeface="Courier New" panose="02070309020205020404" pitchFamily="49" charset="0"/>
              </a:rPr>
              <a:t>nthis</a:t>
            </a:r>
            <a:r>
              <a:rPr lang="en-IN" sz="2000">
                <a:latin typeface="Consolas" panose="020B0609020204030204" pitchFamily="49" charset="0"/>
                <a:cs typeface="Courier New" panose="02070309020205020404" pitchFamily="49" charset="0"/>
              </a:rPr>
              <a:t> is line 2\</a:t>
            </a:r>
            <a:r>
              <a:rPr lang="en-IN" sz="2000" err="1">
                <a:latin typeface="Consolas" panose="020B0609020204030204" pitchFamily="49" charset="0"/>
                <a:cs typeface="Courier New" panose="02070309020205020404" pitchFamily="49" charset="0"/>
              </a:rPr>
              <a:t>nthis</a:t>
            </a:r>
            <a:r>
              <a:rPr lang="en-IN" sz="2000">
                <a:latin typeface="Consolas" panose="020B0609020204030204" pitchFamily="49" charset="0"/>
                <a:cs typeface="Courier New" panose="02070309020205020404" pitchFamily="49" charset="0"/>
              </a:rPr>
              <a:t> is line 3\n'</a:t>
            </a:r>
          </a:p>
          <a:p>
            <a:pPr marL="0" indent="0">
              <a:buNone/>
            </a:pPr>
            <a:endParaRPr lang="en-IN" sz="2000">
              <a:latin typeface="Consolas" panose="020B0609020204030204" pitchFamily="49" charset="0"/>
              <a:cs typeface="Courier New" panose="02070309020205020404" pitchFamily="49" charset="0"/>
            </a:endParaRPr>
          </a:p>
          <a:p>
            <a:pPr marL="0" indent="0">
              <a:buNone/>
            </a:pPr>
            <a:endParaRPr lang="en-IN" sz="2000">
              <a:latin typeface="Consolas" panose="020B0609020204030204" pitchFamily="49" charset="0"/>
              <a:cs typeface="Courier New" panose="02070309020205020404" pitchFamily="49" charset="0"/>
            </a:endParaRPr>
          </a:p>
          <a:p>
            <a:pPr marL="0" indent="0">
              <a:buNone/>
            </a:pPr>
            <a:endParaRPr lang="en-IN" sz="2000" b="1">
              <a:latin typeface="Consolas" panose="020B0609020204030204" pitchFamily="49" charset="0"/>
              <a:cs typeface="Courier New" panose="02070309020205020404" pitchFamily="49" charset="0"/>
            </a:endParaRPr>
          </a:p>
        </p:txBody>
      </p:sp>
      <p:sp>
        <p:nvSpPr>
          <p:cNvPr id="4" name="Rectangle 3"/>
          <p:cNvSpPr/>
          <p:nvPr/>
        </p:nvSpPr>
        <p:spPr>
          <a:xfrm>
            <a:off x="6406661" y="1425758"/>
            <a:ext cx="2286000" cy="923330"/>
          </a:xfrm>
          <a:prstGeom prst="rect">
            <a:avLst/>
          </a:prstGeom>
          <a:solidFill>
            <a:schemeClr val="accent6">
              <a:lumMod val="20000"/>
              <a:lumOff val="80000"/>
            </a:schemeClr>
          </a:solidFill>
        </p:spPr>
        <p:txBody>
          <a:bodyPr wrap="square">
            <a:spAutoFit/>
          </a:bodyPr>
          <a:lstStyle/>
          <a:p>
            <a:r>
              <a:rPr lang="en-IN">
                <a:latin typeface="Consolas" panose="020B0609020204030204" pitchFamily="49" charset="0"/>
              </a:rPr>
              <a:t>this is line 1</a:t>
            </a:r>
          </a:p>
          <a:p>
            <a:r>
              <a:rPr lang="en-IN">
                <a:latin typeface="Consolas" panose="020B0609020204030204" pitchFamily="49" charset="0"/>
              </a:rPr>
              <a:t>this is line 2</a:t>
            </a:r>
          </a:p>
          <a:p>
            <a:r>
              <a:rPr lang="en-IN">
                <a:latin typeface="Consolas" panose="020B0609020204030204" pitchFamily="49" charset="0"/>
              </a:rPr>
              <a:t>this is line 3</a:t>
            </a:r>
          </a:p>
        </p:txBody>
      </p:sp>
      <p:sp>
        <p:nvSpPr>
          <p:cNvPr id="5" name="Rectangle 4"/>
          <p:cNvSpPr/>
          <p:nvPr/>
        </p:nvSpPr>
        <p:spPr>
          <a:xfrm>
            <a:off x="6406661" y="1005233"/>
            <a:ext cx="817853" cy="369332"/>
          </a:xfrm>
          <a:prstGeom prst="rect">
            <a:avLst/>
          </a:prstGeom>
        </p:spPr>
        <p:txBody>
          <a:bodyPr wrap="none">
            <a:spAutoFit/>
          </a:bodyPr>
          <a:lstStyle/>
          <a:p>
            <a:r>
              <a:rPr lang="en-IN" b="1">
                <a:latin typeface="Consolas" panose="020B0609020204030204" pitchFamily="49" charset="0"/>
                <a:cs typeface="Courier New" panose="02070309020205020404" pitchFamily="49" charset="0"/>
              </a:rPr>
              <a:t>file1</a:t>
            </a:r>
            <a:endParaRPr lang="en-IN" b="1"/>
          </a:p>
        </p:txBody>
      </p:sp>
    </p:spTree>
    <p:extLst>
      <p:ext uri="{BB962C8B-B14F-4D97-AF65-F5344CB8AC3E}">
        <p14:creationId xmlns:p14="http://schemas.microsoft.com/office/powerpoint/2010/main" val="272423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P spid="4" grpId="0" animBg="1"/>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Reading Files</a:t>
            </a:r>
          </a:p>
        </p:txBody>
      </p:sp>
      <p:sp>
        <p:nvSpPr>
          <p:cNvPr id="3" name="Content Placeholder 2"/>
          <p:cNvSpPr>
            <a:spLocks noGrp="1"/>
          </p:cNvSpPr>
          <p:nvPr>
            <p:ph sz="half" idx="2"/>
          </p:nvPr>
        </p:nvSpPr>
        <p:spPr/>
        <p:txBody>
          <a:bodyPr/>
          <a:lstStyle/>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f.readline</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'this is line 1\n'</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f.readline</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'this is line 2\n'</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f.readline</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'this is line 3\n'</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f.readline</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f.seek</a:t>
            </a:r>
            <a:r>
              <a:rPr lang="en-IN" sz="2000">
                <a:latin typeface="Consolas" panose="020B0609020204030204" pitchFamily="49" charset="0"/>
                <a:cs typeface="Courier New" panose="02070309020205020404" pitchFamily="49" charset="0"/>
              </a:rPr>
              <a:t>(0)</a:t>
            </a: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f.readlines</a:t>
            </a:r>
            <a:r>
              <a:rPr lang="en-IN" sz="2000">
                <a:latin typeface="Consolas" panose="020B0609020204030204" pitchFamily="49" charset="0"/>
                <a:cs typeface="Courier New" panose="02070309020205020404" pitchFamily="49" charset="0"/>
              </a:rPr>
              <a:t>()</a:t>
            </a:r>
          </a:p>
          <a:p>
            <a:pPr marL="0" indent="0">
              <a:buNone/>
            </a:pPr>
            <a:r>
              <a:rPr lang="en-IN" sz="2000">
                <a:latin typeface="Consolas" panose="020B0609020204030204" pitchFamily="49" charset="0"/>
                <a:cs typeface="Courier New" panose="02070309020205020404" pitchFamily="49" charset="0"/>
              </a:rPr>
              <a:t>['this is line 1\n', 'this is line 2\n', 'this is line 3\n']</a:t>
            </a:r>
          </a:p>
          <a:p>
            <a:pPr marL="0" indent="0">
              <a:buNone/>
            </a:pPr>
            <a:endParaRPr lang="en-IN" sz="2000">
              <a:latin typeface="Consolas" panose="020B0609020204030204" pitchFamily="49" charset="0"/>
              <a:cs typeface="Courier New" panose="02070309020205020404" pitchFamily="49" charset="0"/>
            </a:endParaRPr>
          </a:p>
          <a:p>
            <a:pPr marL="0" indent="0">
              <a:buNone/>
            </a:pPr>
            <a:r>
              <a:rPr lang="en-IN" sz="2000">
                <a:latin typeface="Consolas" panose="020B0609020204030204" pitchFamily="49" charset="0"/>
                <a:cs typeface="Courier New" panose="02070309020205020404" pitchFamily="49" charset="0"/>
              </a:rPr>
              <a:t>&gt;&gt;&gt; </a:t>
            </a:r>
            <a:r>
              <a:rPr lang="en-IN" sz="2000" err="1">
                <a:latin typeface="Consolas" panose="020B0609020204030204" pitchFamily="49" charset="0"/>
                <a:cs typeface="Courier New" panose="02070309020205020404" pitchFamily="49" charset="0"/>
              </a:rPr>
              <a:t>f.close</a:t>
            </a:r>
            <a:r>
              <a:rPr lang="en-IN" sz="2000">
                <a:latin typeface="Consolas" panose="020B0609020204030204" pitchFamily="49" charset="0"/>
                <a:cs typeface="Courier New" panose="02070309020205020404" pitchFamily="49" charset="0"/>
              </a:rPr>
              <a:t>()</a:t>
            </a:r>
          </a:p>
          <a:p>
            <a:pPr marL="0" indent="0">
              <a:buNone/>
            </a:pPr>
            <a:endParaRPr lang="en-IN" sz="2000">
              <a:latin typeface="Consolas" panose="020B0609020204030204" pitchFamily="49" charset="0"/>
              <a:cs typeface="Courier New" panose="02070309020205020404" pitchFamily="49" charset="0"/>
            </a:endParaRPr>
          </a:p>
          <a:p>
            <a:pPr marL="0" indent="0">
              <a:buNone/>
            </a:pPr>
            <a:endParaRPr lang="en-IN" sz="2000">
              <a:latin typeface="Consolas" panose="020B0609020204030204" pitchFamily="49" charset="0"/>
              <a:cs typeface="Courier New" panose="02070309020205020404" pitchFamily="49" charset="0"/>
            </a:endParaRPr>
          </a:p>
          <a:p>
            <a:pPr marL="0" indent="0">
              <a:buNone/>
            </a:pPr>
            <a:endParaRPr lang="en-IN" sz="2000" b="1">
              <a:latin typeface="Consolas" panose="020B0609020204030204" pitchFamily="49" charset="0"/>
              <a:cs typeface="Courier New" panose="02070309020205020404" pitchFamily="49" charset="0"/>
            </a:endParaRPr>
          </a:p>
        </p:txBody>
      </p:sp>
      <p:sp>
        <p:nvSpPr>
          <p:cNvPr id="4" name="Rectangle 3"/>
          <p:cNvSpPr/>
          <p:nvPr/>
        </p:nvSpPr>
        <p:spPr>
          <a:xfrm>
            <a:off x="3370384" y="1620758"/>
            <a:ext cx="2286000" cy="923330"/>
          </a:xfrm>
          <a:prstGeom prst="rect">
            <a:avLst/>
          </a:prstGeom>
          <a:solidFill>
            <a:schemeClr val="accent6">
              <a:lumMod val="20000"/>
              <a:lumOff val="80000"/>
            </a:schemeClr>
          </a:solidFill>
        </p:spPr>
        <p:txBody>
          <a:bodyPr wrap="square">
            <a:spAutoFit/>
          </a:bodyPr>
          <a:lstStyle/>
          <a:p>
            <a:r>
              <a:rPr lang="en-IN">
                <a:latin typeface="Consolas" panose="020B0609020204030204" pitchFamily="49" charset="0"/>
              </a:rPr>
              <a:t>this is line 1</a:t>
            </a:r>
          </a:p>
          <a:p>
            <a:r>
              <a:rPr lang="en-IN">
                <a:latin typeface="Consolas" panose="020B0609020204030204" pitchFamily="49" charset="0"/>
              </a:rPr>
              <a:t>this is line 2</a:t>
            </a:r>
          </a:p>
          <a:p>
            <a:r>
              <a:rPr lang="en-IN">
                <a:latin typeface="Consolas" panose="020B0609020204030204" pitchFamily="49" charset="0"/>
              </a:rPr>
              <a:t>this is line 3</a:t>
            </a:r>
          </a:p>
        </p:txBody>
      </p:sp>
      <p:sp>
        <p:nvSpPr>
          <p:cNvPr id="5" name="Rectangle 4"/>
          <p:cNvSpPr/>
          <p:nvPr/>
        </p:nvSpPr>
        <p:spPr>
          <a:xfrm>
            <a:off x="3370384" y="1200233"/>
            <a:ext cx="817853" cy="369332"/>
          </a:xfrm>
          <a:prstGeom prst="rect">
            <a:avLst/>
          </a:prstGeom>
        </p:spPr>
        <p:txBody>
          <a:bodyPr wrap="none">
            <a:spAutoFit/>
          </a:bodyPr>
          <a:lstStyle/>
          <a:p>
            <a:r>
              <a:rPr lang="en-IN" b="1">
                <a:latin typeface="Consolas" panose="020B0609020204030204" pitchFamily="49" charset="0"/>
                <a:cs typeface="Courier New" panose="02070309020205020404" pitchFamily="49" charset="0"/>
              </a:rPr>
              <a:t>file1</a:t>
            </a:r>
            <a:endParaRPr lang="en-IN" b="1"/>
          </a:p>
        </p:txBody>
      </p:sp>
      <p:sp>
        <p:nvSpPr>
          <p:cNvPr id="6" name="Rectangle 5"/>
          <p:cNvSpPr/>
          <p:nvPr/>
        </p:nvSpPr>
        <p:spPr>
          <a:xfrm>
            <a:off x="6195646" y="1200233"/>
            <a:ext cx="2514600" cy="2862322"/>
          </a:xfrm>
          <a:prstGeom prst="rect">
            <a:avLst/>
          </a:prstGeom>
        </p:spPr>
        <p:txBody>
          <a:bodyPr wrap="square">
            <a:spAutoFit/>
          </a:bodyPr>
          <a:lstStyle/>
          <a:p>
            <a:r>
              <a:rPr lang="en-IN">
                <a:latin typeface="Consolas" panose="020B0609020204030204" pitchFamily="49" charset="0"/>
              </a:rPr>
              <a:t>&gt;&gt;&gt; </a:t>
            </a:r>
            <a:r>
              <a:rPr lang="en-IN" err="1">
                <a:latin typeface="Consolas" panose="020B0609020204030204" pitchFamily="49" charset="0"/>
              </a:rPr>
              <a:t>f.seek</a:t>
            </a:r>
            <a:r>
              <a:rPr lang="en-IN">
                <a:latin typeface="Consolas" panose="020B0609020204030204" pitchFamily="49" charset="0"/>
              </a:rPr>
              <a:t>(0)</a:t>
            </a:r>
          </a:p>
          <a:p>
            <a:r>
              <a:rPr lang="en-IN">
                <a:latin typeface="Consolas" panose="020B0609020204030204" pitchFamily="49" charset="0"/>
              </a:rPr>
              <a:t>&gt;&gt;&gt; for line in f:</a:t>
            </a:r>
          </a:p>
          <a:p>
            <a:r>
              <a:rPr lang="en-IN">
                <a:latin typeface="Consolas" panose="020B0609020204030204" pitchFamily="49" charset="0"/>
              </a:rPr>
              <a:t>...   print(line)</a:t>
            </a:r>
          </a:p>
          <a:p>
            <a:r>
              <a:rPr lang="en-IN">
                <a:latin typeface="Consolas" panose="020B0609020204030204" pitchFamily="49" charset="0"/>
              </a:rPr>
              <a:t>...</a:t>
            </a:r>
          </a:p>
          <a:p>
            <a:r>
              <a:rPr lang="en-IN">
                <a:latin typeface="Consolas" panose="020B0609020204030204" pitchFamily="49" charset="0"/>
              </a:rPr>
              <a:t>this is line 1</a:t>
            </a:r>
          </a:p>
          <a:p>
            <a:endParaRPr lang="en-IN">
              <a:latin typeface="Consolas" panose="020B0609020204030204" pitchFamily="49" charset="0"/>
            </a:endParaRPr>
          </a:p>
          <a:p>
            <a:r>
              <a:rPr lang="en-IN">
                <a:latin typeface="Consolas" panose="020B0609020204030204" pitchFamily="49" charset="0"/>
              </a:rPr>
              <a:t>this is line 2</a:t>
            </a:r>
          </a:p>
          <a:p>
            <a:endParaRPr lang="en-IN">
              <a:latin typeface="Consolas" panose="020B0609020204030204" pitchFamily="49" charset="0"/>
            </a:endParaRPr>
          </a:p>
          <a:p>
            <a:r>
              <a:rPr lang="en-IN">
                <a:latin typeface="Consolas" panose="020B0609020204030204" pitchFamily="49" charset="0"/>
              </a:rPr>
              <a:t>this is line 3</a:t>
            </a:r>
          </a:p>
          <a:p>
            <a:endParaRPr lang="en-IN">
              <a:latin typeface="Consolas" panose="020B0609020204030204" pitchFamily="49" charset="0"/>
            </a:endParaRPr>
          </a:p>
        </p:txBody>
      </p:sp>
    </p:spTree>
    <p:extLst>
      <p:ext uri="{BB962C8B-B14F-4D97-AF65-F5344CB8AC3E}">
        <p14:creationId xmlns:p14="http://schemas.microsoft.com/office/powerpoint/2010/main" val="37769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4" grpId="0" animBg="1"/>
      <p:bldP spid="5" grpId="0"/>
      <p:bldP spid="6" grpId="0" build="p" bldLvl="5"/>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Various modes for opening files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998034642"/>
              </p:ext>
            </p:extLst>
          </p:nvPr>
        </p:nvGraphicFramePr>
        <p:xfrm>
          <a:off x="1139428" y="1965960"/>
          <a:ext cx="6865144" cy="2926080"/>
        </p:xfrm>
        <a:graphic>
          <a:graphicData uri="http://schemas.openxmlformats.org/drawingml/2006/table">
            <a:tbl>
              <a:tblPr firstRow="1" bandRow="1">
                <a:tableStyleId>{B301B821-A1FF-4177-AEE7-76D212191A09}</a:tableStyleId>
              </a:tblPr>
              <a:tblGrid>
                <a:gridCol w="1120836">
                  <a:extLst>
                    <a:ext uri="{9D8B030D-6E8A-4147-A177-3AD203B41FA5}">
                      <a16:colId xmlns:a16="http://schemas.microsoft.com/office/drawing/2014/main" val="20000"/>
                    </a:ext>
                  </a:extLst>
                </a:gridCol>
                <a:gridCol w="5744308">
                  <a:extLst>
                    <a:ext uri="{9D8B030D-6E8A-4147-A177-3AD203B41FA5}">
                      <a16:colId xmlns:a16="http://schemas.microsoft.com/office/drawing/2014/main" val="20001"/>
                    </a:ext>
                  </a:extLst>
                </a:gridCol>
              </a:tblGrid>
              <a:tr h="0">
                <a:tc>
                  <a:txBody>
                    <a:bodyPr/>
                    <a:lstStyle/>
                    <a:p>
                      <a:pPr algn="l"/>
                      <a:r>
                        <a:rPr lang="en-IN">
                          <a:effectLst/>
                        </a:rPr>
                        <a:t>mode</a:t>
                      </a:r>
                    </a:p>
                  </a:txBody>
                  <a:tcPr anchor="ctr"/>
                </a:tc>
                <a:tc>
                  <a:txBody>
                    <a:bodyPr/>
                    <a:lstStyle/>
                    <a:p>
                      <a:pPr algn="l"/>
                      <a:r>
                        <a:rPr lang="en-IN">
                          <a:effectLst/>
                        </a:rPr>
                        <a:t>Meaning</a:t>
                      </a:r>
                    </a:p>
                  </a:txBody>
                  <a:tcPr anchor="ctr"/>
                </a:tc>
                <a:extLst>
                  <a:ext uri="{0D108BD9-81ED-4DB2-BD59-A6C34878D82A}">
                    <a16:rowId xmlns:a16="http://schemas.microsoft.com/office/drawing/2014/main" val="10000"/>
                  </a:ext>
                </a:extLst>
              </a:tr>
              <a:tr h="0">
                <a:tc>
                  <a:txBody>
                    <a:bodyPr/>
                    <a:lstStyle/>
                    <a:p>
                      <a:pPr algn="l"/>
                      <a:r>
                        <a:rPr lang="en-IN">
                          <a:effectLst/>
                        </a:rPr>
                        <a:t>'r'</a:t>
                      </a:r>
                    </a:p>
                  </a:txBody>
                  <a:tcPr anchor="ctr"/>
                </a:tc>
                <a:tc>
                  <a:txBody>
                    <a:bodyPr/>
                    <a:lstStyle/>
                    <a:p>
                      <a:pPr algn="l"/>
                      <a:r>
                        <a:rPr lang="en-IN">
                          <a:effectLst/>
                        </a:rPr>
                        <a:t>open for reading (default)</a:t>
                      </a:r>
                    </a:p>
                  </a:txBody>
                  <a:tcPr anchor="ctr"/>
                </a:tc>
                <a:extLst>
                  <a:ext uri="{0D108BD9-81ED-4DB2-BD59-A6C34878D82A}">
                    <a16:rowId xmlns:a16="http://schemas.microsoft.com/office/drawing/2014/main" val="10001"/>
                  </a:ext>
                </a:extLst>
              </a:tr>
              <a:tr h="0">
                <a:tc>
                  <a:txBody>
                    <a:bodyPr/>
                    <a:lstStyle/>
                    <a:p>
                      <a:pPr algn="l"/>
                      <a:r>
                        <a:rPr lang="en-IN">
                          <a:effectLst/>
                        </a:rPr>
                        <a:t>'w'</a:t>
                      </a:r>
                    </a:p>
                  </a:txBody>
                  <a:tcPr anchor="ctr"/>
                </a:tc>
                <a:tc>
                  <a:txBody>
                    <a:bodyPr/>
                    <a:lstStyle/>
                    <a:p>
                      <a:pPr algn="l"/>
                      <a:r>
                        <a:rPr lang="en-IN">
                          <a:effectLst/>
                        </a:rPr>
                        <a:t>open for writing, truncating the file first</a:t>
                      </a:r>
                    </a:p>
                  </a:txBody>
                  <a:tcPr anchor="ctr"/>
                </a:tc>
                <a:extLst>
                  <a:ext uri="{0D108BD9-81ED-4DB2-BD59-A6C34878D82A}">
                    <a16:rowId xmlns:a16="http://schemas.microsoft.com/office/drawing/2014/main" val="10002"/>
                  </a:ext>
                </a:extLst>
              </a:tr>
              <a:tr h="0">
                <a:tc>
                  <a:txBody>
                    <a:bodyPr/>
                    <a:lstStyle/>
                    <a:p>
                      <a:pPr algn="l"/>
                      <a:r>
                        <a:rPr lang="en-IN">
                          <a:effectLst/>
                        </a:rPr>
                        <a:t>'x'</a:t>
                      </a:r>
                    </a:p>
                  </a:txBody>
                  <a:tcPr anchor="ctr"/>
                </a:tc>
                <a:tc>
                  <a:txBody>
                    <a:bodyPr/>
                    <a:lstStyle/>
                    <a:p>
                      <a:pPr algn="l"/>
                      <a:r>
                        <a:rPr lang="en-IN">
                          <a:effectLst/>
                        </a:rPr>
                        <a:t>open for exclusive creation, failing if the file already exists</a:t>
                      </a:r>
                    </a:p>
                  </a:txBody>
                  <a:tcPr anchor="ctr"/>
                </a:tc>
                <a:extLst>
                  <a:ext uri="{0D108BD9-81ED-4DB2-BD59-A6C34878D82A}">
                    <a16:rowId xmlns:a16="http://schemas.microsoft.com/office/drawing/2014/main" val="10003"/>
                  </a:ext>
                </a:extLst>
              </a:tr>
              <a:tr h="0">
                <a:tc>
                  <a:txBody>
                    <a:bodyPr/>
                    <a:lstStyle/>
                    <a:p>
                      <a:pPr algn="l"/>
                      <a:r>
                        <a:rPr lang="en-IN">
                          <a:effectLst/>
                        </a:rPr>
                        <a:t>'a'</a:t>
                      </a:r>
                    </a:p>
                  </a:txBody>
                  <a:tcPr anchor="ctr"/>
                </a:tc>
                <a:tc>
                  <a:txBody>
                    <a:bodyPr/>
                    <a:lstStyle/>
                    <a:p>
                      <a:pPr algn="l"/>
                      <a:r>
                        <a:rPr lang="en-IN">
                          <a:effectLst/>
                        </a:rPr>
                        <a:t>open for writing, appending to the end of the file if it exists</a:t>
                      </a:r>
                    </a:p>
                  </a:txBody>
                  <a:tcPr anchor="ctr"/>
                </a:tc>
                <a:extLst>
                  <a:ext uri="{0D108BD9-81ED-4DB2-BD59-A6C34878D82A}">
                    <a16:rowId xmlns:a16="http://schemas.microsoft.com/office/drawing/2014/main" val="10004"/>
                  </a:ext>
                </a:extLst>
              </a:tr>
              <a:tr h="0">
                <a:tc>
                  <a:txBody>
                    <a:bodyPr/>
                    <a:lstStyle/>
                    <a:p>
                      <a:pPr algn="l"/>
                      <a:r>
                        <a:rPr lang="en-IN">
                          <a:effectLst/>
                        </a:rPr>
                        <a:t>'b'</a:t>
                      </a:r>
                    </a:p>
                  </a:txBody>
                  <a:tcPr anchor="ctr"/>
                </a:tc>
                <a:tc>
                  <a:txBody>
                    <a:bodyPr/>
                    <a:lstStyle/>
                    <a:p>
                      <a:pPr algn="l"/>
                      <a:r>
                        <a:rPr lang="en-IN">
                          <a:effectLst/>
                        </a:rPr>
                        <a:t>binary mode</a:t>
                      </a:r>
                    </a:p>
                  </a:txBody>
                  <a:tcPr anchor="ctr"/>
                </a:tc>
                <a:extLst>
                  <a:ext uri="{0D108BD9-81ED-4DB2-BD59-A6C34878D82A}">
                    <a16:rowId xmlns:a16="http://schemas.microsoft.com/office/drawing/2014/main" val="10005"/>
                  </a:ext>
                </a:extLst>
              </a:tr>
              <a:tr h="0">
                <a:tc>
                  <a:txBody>
                    <a:bodyPr/>
                    <a:lstStyle/>
                    <a:p>
                      <a:pPr algn="l"/>
                      <a:r>
                        <a:rPr lang="en-IN">
                          <a:effectLst/>
                        </a:rPr>
                        <a:t>'t'</a:t>
                      </a:r>
                    </a:p>
                  </a:txBody>
                  <a:tcPr anchor="ctr"/>
                </a:tc>
                <a:tc>
                  <a:txBody>
                    <a:bodyPr/>
                    <a:lstStyle/>
                    <a:p>
                      <a:pPr algn="l"/>
                      <a:r>
                        <a:rPr lang="en-IN">
                          <a:effectLst/>
                        </a:rPr>
                        <a:t>text mode (default)</a:t>
                      </a:r>
                    </a:p>
                  </a:txBody>
                  <a:tcPr anchor="ctr"/>
                </a:tc>
                <a:extLst>
                  <a:ext uri="{0D108BD9-81ED-4DB2-BD59-A6C34878D82A}">
                    <a16:rowId xmlns:a16="http://schemas.microsoft.com/office/drawing/2014/main" val="10006"/>
                  </a:ext>
                </a:extLst>
              </a:tr>
              <a:tr h="0">
                <a:tc>
                  <a:txBody>
                    <a:bodyPr/>
                    <a:lstStyle/>
                    <a:p>
                      <a:pPr algn="l"/>
                      <a:r>
                        <a:rPr lang="en-IN">
                          <a:effectLst/>
                        </a:rPr>
                        <a:t>'+'</a:t>
                      </a:r>
                    </a:p>
                  </a:txBody>
                  <a:tcPr anchor="ctr"/>
                </a:tc>
                <a:tc>
                  <a:txBody>
                    <a:bodyPr/>
                    <a:lstStyle/>
                    <a:p>
                      <a:pPr algn="l"/>
                      <a:r>
                        <a:rPr lang="en-IN">
                          <a:effectLst/>
                        </a:rPr>
                        <a:t>open a disk file for updating (reading and writing)</a:t>
                      </a:r>
                    </a:p>
                  </a:txBody>
                  <a:tcPr anchor="ctr"/>
                </a:tc>
                <a:extLst>
                  <a:ext uri="{0D108BD9-81ED-4DB2-BD59-A6C34878D82A}">
                    <a16:rowId xmlns:a16="http://schemas.microsoft.com/office/drawing/2014/main" val="10007"/>
                  </a:ext>
                </a:extLst>
              </a:tr>
            </a:tbl>
          </a:graphicData>
        </a:graphic>
      </p:graphicFrame>
      <p:sp>
        <p:nvSpPr>
          <p:cNvPr id="5" name="Rectangle 4"/>
          <p:cNvSpPr/>
          <p:nvPr/>
        </p:nvSpPr>
        <p:spPr>
          <a:xfrm>
            <a:off x="2035125" y="1233826"/>
            <a:ext cx="2717411" cy="369332"/>
          </a:xfrm>
          <a:prstGeom prst="rect">
            <a:avLst/>
          </a:prstGeom>
        </p:spPr>
        <p:txBody>
          <a:bodyPr wrap="none">
            <a:spAutoFit/>
          </a:bodyPr>
          <a:lstStyle/>
          <a:p>
            <a:r>
              <a:rPr lang="en-IN" b="1">
                <a:latin typeface="Consolas" panose="020B0609020204030204" pitchFamily="49" charset="0"/>
                <a:cs typeface="Courier New" panose="02070309020205020404" pitchFamily="49" charset="0"/>
              </a:rPr>
              <a:t>open(filename, mode)</a:t>
            </a:r>
          </a:p>
        </p:txBody>
      </p:sp>
    </p:spTree>
    <p:extLst>
      <p:ext uri="{BB962C8B-B14F-4D97-AF65-F5344CB8AC3E}">
        <p14:creationId xmlns:p14="http://schemas.microsoft.com/office/powerpoint/2010/main" val="1678481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Writing files</a:t>
            </a:r>
          </a:p>
        </p:txBody>
      </p:sp>
      <p:sp>
        <p:nvSpPr>
          <p:cNvPr id="3" name="Content Placeholder 2"/>
          <p:cNvSpPr>
            <a:spLocks noGrp="1"/>
          </p:cNvSpPr>
          <p:nvPr>
            <p:ph sz="half" idx="2"/>
          </p:nvPr>
        </p:nvSpPr>
        <p:spPr/>
        <p:txBody>
          <a:bodyPr/>
          <a:lstStyle/>
          <a:p>
            <a:pPr marL="0" indent="0">
              <a:buNone/>
            </a:pPr>
            <a:r>
              <a:rPr lang="en-IN" sz="2000">
                <a:latin typeface="Consolas" panose="020B0609020204030204" pitchFamily="49" charset="0"/>
              </a:rPr>
              <a:t>&gt;&gt;&gt; f2=open('file2','w')</a:t>
            </a:r>
          </a:p>
          <a:p>
            <a:pPr marL="0" indent="0">
              <a:buNone/>
            </a:pPr>
            <a:r>
              <a:rPr lang="en-IN" sz="2000">
                <a:latin typeface="Consolas" panose="020B0609020204030204" pitchFamily="49" charset="0"/>
              </a:rPr>
              <a:t>&gt;&gt;&gt; f2.write('This is a test \n')</a:t>
            </a:r>
          </a:p>
          <a:p>
            <a:pPr marL="0" indent="0">
              <a:buNone/>
            </a:pPr>
            <a:r>
              <a:rPr lang="en-IN" sz="2000">
                <a:latin typeface="Consolas" panose="020B0609020204030204" pitchFamily="49" charset="0"/>
              </a:rPr>
              <a:t>&gt;&gt;&gt; f2.close()</a:t>
            </a:r>
          </a:p>
          <a:p>
            <a:pPr marL="0" indent="0">
              <a:buNone/>
            </a:pPr>
            <a:r>
              <a:rPr lang="en-IN" sz="2000">
                <a:latin typeface="Consolas" panose="020B0609020204030204" pitchFamily="49" charset="0"/>
              </a:rPr>
              <a:t>&gt;&gt;&gt; f1=open('file2')</a:t>
            </a:r>
          </a:p>
          <a:p>
            <a:pPr marL="0" indent="0">
              <a:buNone/>
            </a:pPr>
            <a:r>
              <a:rPr lang="en-IN" sz="2000">
                <a:latin typeface="Consolas" panose="020B0609020204030204" pitchFamily="49" charset="0"/>
              </a:rPr>
              <a:t>&gt;&gt;&gt; f1.read()</a:t>
            </a:r>
          </a:p>
          <a:p>
            <a:pPr marL="0" indent="0">
              <a:buNone/>
            </a:pPr>
            <a:r>
              <a:rPr lang="en-IN" sz="2000">
                <a:latin typeface="Consolas" panose="020B0609020204030204" pitchFamily="49" charset="0"/>
              </a:rPr>
              <a:t>'This is a test \n‘</a:t>
            </a:r>
          </a:p>
          <a:p>
            <a:pPr marL="0" indent="0">
              <a:buNone/>
            </a:pPr>
            <a:endParaRPr lang="en-IN" sz="2000">
              <a:latin typeface="Consolas" panose="020B0609020204030204" pitchFamily="49" charset="0"/>
            </a:endParaRPr>
          </a:p>
          <a:p>
            <a:pPr marL="0" indent="0">
              <a:buNone/>
            </a:pPr>
            <a:r>
              <a:rPr lang="en-IN" sz="2000">
                <a:latin typeface="Consolas" panose="020B0609020204030204" pitchFamily="49" charset="0"/>
              </a:rPr>
              <a:t>&gt;&gt;&gt; f2=open('file2','w')</a:t>
            </a:r>
          </a:p>
          <a:p>
            <a:pPr marL="0" indent="0">
              <a:buNone/>
            </a:pPr>
            <a:r>
              <a:rPr lang="en-IN" sz="2000">
                <a:latin typeface="Consolas" panose="020B0609020204030204" pitchFamily="49" charset="0"/>
              </a:rPr>
              <a:t>&gt;&gt;&gt; f2.write("%9.2f \n" % a)</a:t>
            </a:r>
          </a:p>
          <a:p>
            <a:pPr marL="0" indent="0">
              <a:buNone/>
            </a:pPr>
            <a:r>
              <a:rPr lang="en-IN" sz="2000">
                <a:latin typeface="Consolas" panose="020B0609020204030204" pitchFamily="49" charset="0"/>
              </a:rPr>
              <a:t>&gt;&gt;&gt; f2.write("The value %9.2f is same as %9.4f \n" % (</a:t>
            </a:r>
            <a:r>
              <a:rPr lang="en-IN" sz="2000" err="1">
                <a:latin typeface="Consolas" panose="020B0609020204030204" pitchFamily="49" charset="0"/>
              </a:rPr>
              <a:t>a,a</a:t>
            </a:r>
            <a:r>
              <a:rPr lang="en-IN" sz="2000">
                <a:latin typeface="Consolas" panose="020B0609020204030204" pitchFamily="49" charset="0"/>
              </a:rPr>
              <a:t>))</a:t>
            </a:r>
          </a:p>
          <a:p>
            <a:pPr marL="0" indent="0">
              <a:buNone/>
            </a:pPr>
            <a:r>
              <a:rPr lang="en-IN" sz="2000">
                <a:latin typeface="Consolas" panose="020B0609020204030204" pitchFamily="49" charset="0"/>
              </a:rPr>
              <a:t>&gt;&gt;&gt; f2.close()</a:t>
            </a:r>
          </a:p>
          <a:p>
            <a:pPr marL="0" indent="0">
              <a:buNone/>
            </a:pPr>
            <a:endParaRPr lang="en-IN" sz="2000">
              <a:latin typeface="Consolas" panose="020B0609020204030204" pitchFamily="49" charset="0"/>
            </a:endParaRPr>
          </a:p>
          <a:p>
            <a:pPr marL="0" indent="0">
              <a:buNone/>
            </a:pPr>
            <a:r>
              <a:rPr lang="en-IN" sz="2000">
                <a:latin typeface="Consolas" panose="020B0609020204030204" pitchFamily="49" charset="0"/>
              </a:rPr>
              <a:t>&gt;&gt;&gt; f2=open('file2','a')</a:t>
            </a:r>
          </a:p>
          <a:p>
            <a:pPr marL="0" indent="0">
              <a:buNone/>
            </a:pPr>
            <a:r>
              <a:rPr lang="en-IN" sz="2000">
                <a:latin typeface="Consolas" panose="020B0609020204030204" pitchFamily="49" charset="0"/>
              </a:rPr>
              <a:t>&gt;&gt;&gt; f2.write("A new line \n")</a:t>
            </a:r>
          </a:p>
          <a:p>
            <a:pPr marL="0" indent="0">
              <a:buNone/>
            </a:pPr>
            <a:r>
              <a:rPr lang="en-IN" sz="2000">
                <a:latin typeface="Consolas" panose="020B0609020204030204" pitchFamily="49" charset="0"/>
              </a:rPr>
              <a:t>&gt;&gt;&gt; f2.close()</a:t>
            </a:r>
          </a:p>
          <a:p>
            <a:pPr marL="0" indent="0">
              <a:buNone/>
            </a:pPr>
            <a:endParaRPr lang="en-IN" sz="2000">
              <a:latin typeface="Consolas" panose="020B0609020204030204" pitchFamily="49" charset="0"/>
            </a:endParaRPr>
          </a:p>
          <a:p>
            <a:pPr marL="0" indent="0">
              <a:buNone/>
            </a:pPr>
            <a:endParaRPr lang="en-IN" sz="2000">
              <a:latin typeface="Consolas" panose="020B0609020204030204" pitchFamily="49" charset="0"/>
            </a:endParaRPr>
          </a:p>
        </p:txBody>
      </p:sp>
      <p:sp>
        <p:nvSpPr>
          <p:cNvPr id="5" name="AutoShape 3" descr="\int _{a}^{b}f(x)\,dx\approx {\tfrac {b-a}{6}}\left[f(a)+4f\left({\tfrac {a+b}{2}}\right)+f(b)\right]."/>
          <p:cNvSpPr>
            <a:spLocks noChangeAspect="1" noChangeArrowheads="1"/>
          </p:cNvSpPr>
          <p:nvPr/>
        </p:nvSpPr>
        <p:spPr bwMode="auto">
          <a:xfrm>
            <a:off x="28892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5" descr="\int _{a}^{b}f(x)\,dx\approx {\tfrac {b-a}{6}}\left[f(a)+4f\left({\tfrac {a+b}{2}}\right)+f(b)\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5943599" y="1194974"/>
            <a:ext cx="2942493" cy="646331"/>
          </a:xfrm>
          <a:prstGeom prst="rect">
            <a:avLst/>
          </a:prstGeom>
          <a:solidFill>
            <a:schemeClr val="accent6">
              <a:lumMod val="20000"/>
              <a:lumOff val="80000"/>
            </a:schemeClr>
          </a:solidFill>
        </p:spPr>
        <p:txBody>
          <a:bodyPr wrap="square">
            <a:spAutoFit/>
          </a:bodyPr>
          <a:lstStyle/>
          <a:p>
            <a:r>
              <a:rPr lang="en-IN" dirty="0">
                <a:latin typeface="Consolas" panose="020B0609020204030204" pitchFamily="49" charset="0"/>
              </a:rPr>
              <a:t>[</a:t>
            </a:r>
            <a:r>
              <a:rPr lang="en-IN" dirty="0" err="1">
                <a:latin typeface="Consolas" panose="020B0609020204030204" pitchFamily="49" charset="0"/>
              </a:rPr>
              <a:t>aru@bose</a:t>
            </a:r>
            <a:r>
              <a:rPr lang="en-IN" dirty="0">
                <a:latin typeface="Consolas" panose="020B0609020204030204" pitchFamily="49" charset="0"/>
              </a:rPr>
              <a:t>]$ cat file2</a:t>
            </a:r>
          </a:p>
          <a:p>
            <a:r>
              <a:rPr lang="en-IN" dirty="0">
                <a:latin typeface="Consolas" panose="020B0609020204030204" pitchFamily="49" charset="0"/>
              </a:rPr>
              <a:t>This is a test</a:t>
            </a:r>
          </a:p>
        </p:txBody>
      </p:sp>
      <p:sp>
        <p:nvSpPr>
          <p:cNvPr id="9" name="Rectangle 8"/>
          <p:cNvSpPr/>
          <p:nvPr/>
        </p:nvSpPr>
        <p:spPr>
          <a:xfrm>
            <a:off x="3933092" y="2711604"/>
            <a:ext cx="5210908" cy="923330"/>
          </a:xfrm>
          <a:prstGeom prst="rect">
            <a:avLst/>
          </a:prstGeom>
          <a:solidFill>
            <a:schemeClr val="accent6">
              <a:lumMod val="20000"/>
              <a:lumOff val="80000"/>
            </a:schemeClr>
          </a:solidFill>
        </p:spPr>
        <p:txBody>
          <a:bodyPr wrap="square">
            <a:spAutoFit/>
          </a:bodyPr>
          <a:lstStyle/>
          <a:p>
            <a:r>
              <a:rPr lang="en-IN">
                <a:latin typeface="Consolas" panose="020B0609020204030204" pitchFamily="49" charset="0"/>
              </a:rPr>
              <a:t>[</a:t>
            </a:r>
            <a:r>
              <a:rPr lang="en-IN" err="1">
                <a:latin typeface="Consolas" panose="020B0609020204030204" pitchFamily="49" charset="0"/>
              </a:rPr>
              <a:t>aru@bose</a:t>
            </a:r>
            <a:r>
              <a:rPr lang="en-IN">
                <a:latin typeface="Consolas" panose="020B0609020204030204" pitchFamily="49" charset="0"/>
              </a:rPr>
              <a:t>]$ cat file2</a:t>
            </a:r>
          </a:p>
          <a:p>
            <a:r>
              <a:rPr lang="en-IN">
                <a:latin typeface="Consolas" panose="020B0609020204030204" pitchFamily="49" charset="0"/>
              </a:rPr>
              <a:t>     1.33</a:t>
            </a:r>
          </a:p>
          <a:p>
            <a:r>
              <a:rPr lang="en-IN">
                <a:latin typeface="Consolas" panose="020B0609020204030204" pitchFamily="49" charset="0"/>
              </a:rPr>
              <a:t>The value      1.33 is same as    1.3333</a:t>
            </a:r>
          </a:p>
        </p:txBody>
      </p:sp>
      <p:sp>
        <p:nvSpPr>
          <p:cNvPr id="17" name="Rectangle 16"/>
          <p:cNvSpPr/>
          <p:nvPr/>
        </p:nvSpPr>
        <p:spPr>
          <a:xfrm>
            <a:off x="3927226" y="4798312"/>
            <a:ext cx="5210908" cy="1200329"/>
          </a:xfrm>
          <a:prstGeom prst="rect">
            <a:avLst/>
          </a:prstGeom>
          <a:solidFill>
            <a:schemeClr val="accent6">
              <a:lumMod val="20000"/>
              <a:lumOff val="80000"/>
            </a:schemeClr>
          </a:solidFill>
        </p:spPr>
        <p:txBody>
          <a:bodyPr wrap="square">
            <a:spAutoFit/>
          </a:bodyPr>
          <a:lstStyle/>
          <a:p>
            <a:r>
              <a:rPr lang="en-IN">
                <a:latin typeface="Consolas" panose="020B0609020204030204" pitchFamily="49" charset="0"/>
              </a:rPr>
              <a:t>[</a:t>
            </a:r>
            <a:r>
              <a:rPr lang="en-IN" err="1">
                <a:latin typeface="Consolas" panose="020B0609020204030204" pitchFamily="49" charset="0"/>
              </a:rPr>
              <a:t>aru@bose</a:t>
            </a:r>
            <a:r>
              <a:rPr lang="en-IN">
                <a:latin typeface="Consolas" panose="020B0609020204030204" pitchFamily="49" charset="0"/>
              </a:rPr>
              <a:t>]$ cat file2</a:t>
            </a:r>
          </a:p>
          <a:p>
            <a:r>
              <a:rPr lang="en-IN">
                <a:latin typeface="Consolas" panose="020B0609020204030204" pitchFamily="49" charset="0"/>
              </a:rPr>
              <a:t>     1.33</a:t>
            </a:r>
          </a:p>
          <a:p>
            <a:r>
              <a:rPr lang="en-IN">
                <a:latin typeface="Consolas" panose="020B0609020204030204" pitchFamily="49" charset="0"/>
              </a:rPr>
              <a:t>The value      1.33 is same as    1.3333</a:t>
            </a:r>
          </a:p>
          <a:p>
            <a:r>
              <a:rPr lang="en-IN">
                <a:latin typeface="Consolas" panose="020B0609020204030204" pitchFamily="49" charset="0"/>
              </a:rPr>
              <a:t>A new line</a:t>
            </a:r>
          </a:p>
        </p:txBody>
      </p:sp>
    </p:spTree>
    <p:extLst>
      <p:ext uri="{BB962C8B-B14F-4D97-AF65-F5344CB8AC3E}">
        <p14:creationId xmlns:p14="http://schemas.microsoft.com/office/powerpoint/2010/main" val="82441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P spid="8" grpId="0" animBg="1"/>
      <p:bldP spid="9"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Binary files</a:t>
            </a:r>
          </a:p>
        </p:txBody>
      </p:sp>
      <p:sp>
        <p:nvSpPr>
          <p:cNvPr id="3" name="Content Placeholder 2"/>
          <p:cNvSpPr>
            <a:spLocks noGrp="1"/>
          </p:cNvSpPr>
          <p:nvPr>
            <p:ph sz="half" idx="2"/>
          </p:nvPr>
        </p:nvSpPr>
        <p:spPr>
          <a:xfrm>
            <a:off x="180654" y="1173984"/>
            <a:ext cx="8186790" cy="1575231"/>
          </a:xfrm>
          <a:solidFill>
            <a:schemeClr val="accent1">
              <a:lumMod val="20000"/>
              <a:lumOff val="80000"/>
            </a:schemeClr>
          </a:solidFill>
        </p:spPr>
        <p:txBody>
          <a:bodyPr/>
          <a:lstStyle/>
          <a:p>
            <a:pPr marL="0" indent="0">
              <a:spcBef>
                <a:spcPts val="0"/>
              </a:spcBef>
              <a:buNone/>
            </a:pPr>
            <a:r>
              <a:rPr lang="en-US" sz="1800" b="1">
                <a:solidFill>
                  <a:srgbClr val="0000FF"/>
                </a:solidFill>
                <a:latin typeface="Consolas" panose="020B0609020204030204" pitchFamily="49" charset="0"/>
              </a:rPr>
              <a:t>with</a:t>
            </a:r>
            <a:r>
              <a:rPr lang="en-US" sz="180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a:solidFill>
                  <a:srgbClr val="808080"/>
                </a:solidFill>
                <a:latin typeface="Consolas" panose="020B0609020204030204" pitchFamily="49" charset="0"/>
              </a:rPr>
              <a:t>'</a:t>
            </a:r>
            <a:r>
              <a:rPr lang="en-US" sz="1800" err="1">
                <a:solidFill>
                  <a:srgbClr val="808080"/>
                </a:solidFill>
                <a:latin typeface="Consolas" panose="020B0609020204030204" pitchFamily="49" charset="0"/>
              </a:rPr>
              <a:t>binary_file.bin</a:t>
            </a:r>
            <a:r>
              <a:rPr lang="en-US" sz="180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808080"/>
                </a:solidFill>
                <a:latin typeface="Consolas" panose="020B0609020204030204" pitchFamily="49" charset="0"/>
              </a:rPr>
              <a:t>'</a:t>
            </a:r>
            <a:r>
              <a:rPr lang="en-US" sz="1800" err="1">
                <a:solidFill>
                  <a:srgbClr val="808080"/>
                </a:solidFill>
                <a:latin typeface="Consolas" panose="020B0609020204030204" pitchFamily="49" charset="0"/>
              </a:rPr>
              <a:t>rb</a:t>
            </a:r>
            <a:r>
              <a:rPr lang="en-US" sz="180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a:solidFill>
                  <a:srgbClr val="000000"/>
                </a:solidFill>
                <a:latin typeface="Consolas" panose="020B0609020204030204" pitchFamily="49" charset="0"/>
              </a:rPr>
              <a:t> file</a:t>
            </a:r>
            <a:r>
              <a:rPr lang="en-US" sz="1800" b="1">
                <a:solidFill>
                  <a:srgbClr val="000080"/>
                </a:solidFill>
                <a:latin typeface="Consolas" panose="020B0609020204030204" pitchFamily="49" charset="0"/>
              </a:rPr>
              <a:t>:</a:t>
            </a:r>
            <a:endParaRPr lang="en-US" sz="1800">
              <a:solidFill>
                <a:srgbClr val="000000"/>
              </a:solidFill>
              <a:latin typeface="Consolas" panose="020B0609020204030204" pitchFamily="49" charset="0"/>
            </a:endParaRPr>
          </a:p>
          <a:p>
            <a:pPr marL="0" indent="0">
              <a:spcBef>
                <a:spcPts val="0"/>
              </a:spcBef>
              <a:buNone/>
            </a:pPr>
            <a:r>
              <a:rPr lang="en-IN" sz="1800">
                <a:solidFill>
                  <a:srgbClr val="000000"/>
                </a:solidFill>
                <a:latin typeface="Consolas" panose="020B0609020204030204" pitchFamily="49" charset="0"/>
              </a:rPr>
              <a:t>    </a:t>
            </a:r>
            <a:r>
              <a:rPr lang="en-IN" sz="1800" err="1">
                <a:solidFill>
                  <a:srgbClr val="000000"/>
                </a:solidFill>
                <a:latin typeface="Consolas" panose="020B0609020204030204" pitchFamily="49" charset="0"/>
              </a:rPr>
              <a:t>binary_data</a:t>
            </a:r>
            <a:r>
              <a:rPr lang="en-IN" sz="1800">
                <a:solidFill>
                  <a:srgbClr val="000000"/>
                </a:solidFill>
                <a:latin typeface="Consolas" panose="020B0609020204030204" pitchFamily="49" charset="0"/>
              </a:rPr>
              <a:t> </a:t>
            </a:r>
            <a:r>
              <a:rPr lang="en-IN" sz="1800" b="1">
                <a:solidFill>
                  <a:srgbClr val="000080"/>
                </a:solidFill>
                <a:latin typeface="Consolas" panose="020B0609020204030204" pitchFamily="49" charset="0"/>
              </a:rPr>
              <a:t>=</a:t>
            </a:r>
            <a:r>
              <a:rPr lang="en-IN" sz="1800">
                <a:solidFill>
                  <a:srgbClr val="000000"/>
                </a:solidFill>
                <a:latin typeface="Consolas" panose="020B0609020204030204" pitchFamily="49" charset="0"/>
              </a:rPr>
              <a:t> </a:t>
            </a:r>
            <a:r>
              <a:rPr lang="en-IN" sz="1800" err="1">
                <a:solidFill>
                  <a:srgbClr val="000000"/>
                </a:solidFill>
                <a:latin typeface="Consolas" panose="020B0609020204030204" pitchFamily="49" charset="0"/>
              </a:rPr>
              <a:t>file</a:t>
            </a:r>
            <a:r>
              <a:rPr lang="en-IN" sz="1800" b="1" err="1">
                <a:solidFill>
                  <a:srgbClr val="000080"/>
                </a:solidFill>
                <a:latin typeface="Consolas" panose="020B0609020204030204" pitchFamily="49" charset="0"/>
              </a:rPr>
              <a:t>.</a:t>
            </a:r>
            <a:r>
              <a:rPr lang="en-IN" sz="1800" err="1">
                <a:solidFill>
                  <a:srgbClr val="000000"/>
                </a:solidFill>
                <a:latin typeface="Consolas" panose="020B0609020204030204" pitchFamily="49" charset="0"/>
              </a:rPr>
              <a:t>read</a:t>
            </a:r>
            <a:r>
              <a:rPr lang="en-IN" sz="1800" b="1">
                <a:solidFill>
                  <a:srgbClr val="000080"/>
                </a:solidFill>
                <a:latin typeface="Consolas" panose="020B0609020204030204" pitchFamily="49" charset="0"/>
              </a:rPr>
              <a:t>()</a:t>
            </a:r>
            <a:endParaRPr lang="en-IN" sz="1800">
              <a:solidFill>
                <a:srgbClr val="000000"/>
              </a:solidFill>
              <a:latin typeface="Consolas" panose="020B0609020204030204" pitchFamily="49" charset="0"/>
            </a:endParaRPr>
          </a:p>
          <a:p>
            <a:pPr marL="0" indent="0">
              <a:spcBef>
                <a:spcPts val="0"/>
              </a:spcBef>
              <a:buNone/>
            </a:pPr>
            <a:endParaRPr lang="en-IN" sz="1800">
              <a:solidFill>
                <a:srgbClr val="000000"/>
              </a:solidFill>
              <a:latin typeface="Consolas" panose="020B0609020204030204" pitchFamily="49" charset="0"/>
            </a:endParaRPr>
          </a:p>
          <a:p>
            <a:pPr marL="0" indent="0">
              <a:spcBef>
                <a:spcPts val="0"/>
              </a:spcBef>
              <a:buNone/>
            </a:pPr>
            <a:r>
              <a:rPr lang="en-US" sz="1800" b="1">
                <a:solidFill>
                  <a:srgbClr val="0000FF"/>
                </a:solidFill>
                <a:latin typeface="Consolas" panose="020B0609020204030204" pitchFamily="49" charset="0"/>
              </a:rPr>
              <a:t>with</a:t>
            </a:r>
            <a:r>
              <a:rPr lang="en-US" sz="180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a:solidFill>
                  <a:srgbClr val="808080"/>
                </a:solidFill>
                <a:latin typeface="Consolas" panose="020B0609020204030204" pitchFamily="49" charset="0"/>
              </a:rPr>
              <a:t>'</a:t>
            </a:r>
            <a:r>
              <a:rPr lang="en-US" sz="1800" err="1">
                <a:solidFill>
                  <a:srgbClr val="808080"/>
                </a:solidFill>
                <a:latin typeface="Consolas" panose="020B0609020204030204" pitchFamily="49" charset="0"/>
              </a:rPr>
              <a:t>new_binary_file.bin</a:t>
            </a:r>
            <a:r>
              <a:rPr lang="en-US" sz="180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808080"/>
                </a:solidFill>
                <a:latin typeface="Consolas" panose="020B0609020204030204" pitchFamily="49" charset="0"/>
              </a:rPr>
              <a:t>'</a:t>
            </a:r>
            <a:r>
              <a:rPr lang="en-US" sz="1800" err="1">
                <a:solidFill>
                  <a:srgbClr val="808080"/>
                </a:solidFill>
                <a:latin typeface="Consolas" panose="020B0609020204030204" pitchFamily="49" charset="0"/>
              </a:rPr>
              <a:t>wb</a:t>
            </a:r>
            <a:r>
              <a:rPr lang="en-US" sz="180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a:solidFill>
                  <a:srgbClr val="000000"/>
                </a:solidFill>
                <a:latin typeface="Consolas" panose="020B0609020204030204" pitchFamily="49" charset="0"/>
              </a:rPr>
              <a:t> file</a:t>
            </a:r>
            <a:r>
              <a:rPr lang="en-US" sz="1800" b="1">
                <a:solidFill>
                  <a:srgbClr val="000080"/>
                </a:solidFill>
                <a:latin typeface="Consolas" panose="020B0609020204030204" pitchFamily="49" charset="0"/>
              </a:rPr>
              <a:t>:</a:t>
            </a:r>
            <a:endParaRPr lang="en-US" sz="1800">
              <a:solidFill>
                <a:srgbClr val="000000"/>
              </a:solidFill>
              <a:latin typeface="Consolas" panose="020B0609020204030204" pitchFamily="49" charset="0"/>
            </a:endParaRPr>
          </a:p>
          <a:p>
            <a:pPr marL="0" indent="0">
              <a:spcBef>
                <a:spcPts val="0"/>
              </a:spcBef>
              <a:buNone/>
            </a:pPr>
            <a:r>
              <a:rPr lang="en-IN" sz="1800">
                <a:solidFill>
                  <a:srgbClr val="000000"/>
                </a:solidFill>
                <a:latin typeface="Consolas" panose="020B0609020204030204" pitchFamily="49" charset="0"/>
              </a:rPr>
              <a:t>    </a:t>
            </a:r>
            <a:r>
              <a:rPr lang="en-IN" sz="1800" err="1">
                <a:solidFill>
                  <a:srgbClr val="000000"/>
                </a:solidFill>
                <a:latin typeface="Consolas" panose="020B0609020204030204" pitchFamily="49" charset="0"/>
              </a:rPr>
              <a:t>file</a:t>
            </a:r>
            <a:r>
              <a:rPr lang="en-IN" sz="1800" b="1" err="1">
                <a:solidFill>
                  <a:srgbClr val="000080"/>
                </a:solidFill>
                <a:latin typeface="Consolas" panose="020B0609020204030204" pitchFamily="49" charset="0"/>
              </a:rPr>
              <a:t>.</a:t>
            </a:r>
            <a:r>
              <a:rPr lang="en-IN" sz="1800" err="1">
                <a:solidFill>
                  <a:srgbClr val="000000"/>
                </a:solidFill>
                <a:latin typeface="Consolas" panose="020B0609020204030204" pitchFamily="49" charset="0"/>
              </a:rPr>
              <a:t>write</a:t>
            </a:r>
            <a:r>
              <a:rPr lang="en-IN" sz="1800" b="1">
                <a:solidFill>
                  <a:srgbClr val="000080"/>
                </a:solidFill>
                <a:latin typeface="Consolas" panose="020B0609020204030204" pitchFamily="49" charset="0"/>
              </a:rPr>
              <a:t>(</a:t>
            </a:r>
            <a:r>
              <a:rPr lang="en-IN" sz="1800" err="1">
                <a:solidFill>
                  <a:srgbClr val="000000"/>
                </a:solidFill>
                <a:latin typeface="Consolas" panose="020B0609020204030204" pitchFamily="49" charset="0"/>
              </a:rPr>
              <a:t>binary_data</a:t>
            </a:r>
            <a:r>
              <a:rPr lang="en-IN" sz="1800" b="1">
                <a:solidFill>
                  <a:srgbClr val="000080"/>
                </a:solidFill>
                <a:latin typeface="Consolas" panose="020B0609020204030204" pitchFamily="49" charset="0"/>
              </a:rPr>
              <a:t>)</a:t>
            </a:r>
            <a:endParaRPr lang="en-IN" sz="1800">
              <a:latin typeface="Consolas" panose="020B0609020204030204" pitchFamily="49" charset="0"/>
            </a:endParaRPr>
          </a:p>
        </p:txBody>
      </p:sp>
      <p:sp>
        <p:nvSpPr>
          <p:cNvPr id="5" name="AutoShape 3" descr="\int _{a}^{b}f(x)\,dx\approx {\tfrac {b-a}{6}}\left[f(a)+4f\left({\tfrac {a+b}{2}}\right)+f(b)\right]."/>
          <p:cNvSpPr>
            <a:spLocks noChangeAspect="1" noChangeArrowheads="1"/>
          </p:cNvSpPr>
          <p:nvPr/>
        </p:nvSpPr>
        <p:spPr bwMode="auto">
          <a:xfrm>
            <a:off x="28892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5" descr="\int _{a}^{b}f(x)\,dx\approx {\tfrac {b-a}{6}}\left[f(a)+4f\left({\tfrac {a+b}{2}}\right)+f(b)\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765DF9CA-50A6-4B2A-A1AA-3EA5D2A3390D}"/>
              </a:ext>
            </a:extLst>
          </p:cNvPr>
          <p:cNvSpPr txBox="1"/>
          <p:nvPr/>
        </p:nvSpPr>
        <p:spPr>
          <a:xfrm>
            <a:off x="180653" y="2842456"/>
            <a:ext cx="8186790" cy="646331"/>
          </a:xfrm>
          <a:prstGeom prst="rect">
            <a:avLst/>
          </a:prstGeom>
          <a:noFill/>
        </p:spPr>
        <p:txBody>
          <a:bodyPr wrap="square">
            <a:spAutoFit/>
          </a:bodyPr>
          <a:lstStyle/>
          <a:p>
            <a:pPr marL="285750" indent="-285750">
              <a:buFont typeface="Arial" panose="020B0604020202020204" pitchFamily="34" charset="0"/>
              <a:buChar char="•"/>
            </a:pPr>
            <a:r>
              <a:rPr lang="en-IN"/>
              <a:t>Using the with statement is a good practice because it automatically closes the file when you're done with it, even if an error occurs within the block.</a:t>
            </a:r>
          </a:p>
        </p:txBody>
      </p:sp>
      <p:sp>
        <p:nvSpPr>
          <p:cNvPr id="11" name="TextBox 10">
            <a:extLst>
              <a:ext uri="{FF2B5EF4-FFF2-40B4-BE49-F238E27FC236}">
                <a16:creationId xmlns:a16="http://schemas.microsoft.com/office/drawing/2014/main" id="{C79D95D4-C59A-4A98-C0FF-F546CF7F7338}"/>
              </a:ext>
            </a:extLst>
          </p:cNvPr>
          <p:cNvSpPr txBox="1"/>
          <p:nvPr/>
        </p:nvSpPr>
        <p:spPr>
          <a:xfrm>
            <a:off x="180653" y="3665083"/>
            <a:ext cx="8186790" cy="1477328"/>
          </a:xfrm>
          <a:prstGeom prst="rect">
            <a:avLst/>
          </a:prstGeom>
          <a:solidFill>
            <a:schemeClr val="accent1">
              <a:lumMod val="20000"/>
              <a:lumOff val="80000"/>
            </a:schemeClr>
          </a:solidFill>
        </p:spPr>
        <p:txBody>
          <a:bodyPr wrap="square">
            <a:spAutoFit/>
          </a:bodyPr>
          <a:lstStyle/>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'image.jpg'</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a:t>
            </a:r>
            <a:r>
              <a:rPr lang="en-US" sz="1800" b="0" err="1">
                <a:solidFill>
                  <a:srgbClr val="808080"/>
                </a:solidFill>
                <a:latin typeface="Consolas" panose="020B0609020204030204" pitchFamily="49" charset="0"/>
              </a:rPr>
              <a:t>rb</a:t>
            </a:r>
            <a:r>
              <a:rPr lang="en-US" sz="1800" b="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a:t>
            </a:r>
            <a:r>
              <a:rPr lang="en-US" sz="1800" b="0" err="1">
                <a:solidFill>
                  <a:srgbClr val="000000"/>
                </a:solidFill>
                <a:latin typeface="Consolas" panose="020B0609020204030204" pitchFamily="49" charset="0"/>
              </a:rPr>
              <a:t>image_file</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image_data</a:t>
            </a:r>
            <a:r>
              <a:rPr lang="en-IN" sz="1800" b="0">
                <a:solidFill>
                  <a:srgbClr val="000000"/>
                </a:solidFill>
                <a:latin typeface="Consolas" panose="020B0609020204030204" pitchFamily="49" charset="0"/>
              </a:rPr>
              <a:t> </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image_file</a:t>
            </a:r>
            <a:r>
              <a:rPr lang="en-IN" sz="1800" b="1" err="1">
                <a:solidFill>
                  <a:srgbClr val="000080"/>
                </a:solidFill>
                <a:latin typeface="Consolas" panose="020B0609020204030204" pitchFamily="49" charset="0"/>
              </a:rPr>
              <a:t>.</a:t>
            </a:r>
            <a:r>
              <a:rPr lang="en-IN" sz="1800" b="0" err="1">
                <a:solidFill>
                  <a:srgbClr val="000000"/>
                </a:solidFill>
                <a:latin typeface="Consolas" panose="020B0609020204030204" pitchFamily="49" charset="0"/>
              </a:rPr>
              <a:t>read</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'copy_image.jpg'</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a:t>
            </a:r>
            <a:r>
              <a:rPr lang="en-US" sz="1800" b="0" err="1">
                <a:solidFill>
                  <a:srgbClr val="808080"/>
                </a:solidFill>
                <a:latin typeface="Consolas" panose="020B0609020204030204" pitchFamily="49" charset="0"/>
              </a:rPr>
              <a:t>wb</a:t>
            </a:r>
            <a:r>
              <a:rPr lang="en-US" sz="1800" b="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a:t>
            </a:r>
            <a:r>
              <a:rPr lang="en-US" sz="1800" b="0" err="1">
                <a:solidFill>
                  <a:srgbClr val="000000"/>
                </a:solidFill>
                <a:latin typeface="Consolas" panose="020B0609020204030204" pitchFamily="49" charset="0"/>
              </a:rPr>
              <a:t>copy_file</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0">
                <a:solidFill>
                  <a:srgbClr val="000000"/>
                </a:solidFill>
                <a:latin typeface="Consolas" panose="020B0609020204030204" pitchFamily="49" charset="0"/>
              </a:rPr>
              <a:t>    </a:t>
            </a:r>
            <a:r>
              <a:rPr lang="en-US" sz="1800" b="0" err="1">
                <a:solidFill>
                  <a:srgbClr val="000000"/>
                </a:solidFill>
                <a:latin typeface="Consolas" panose="020B0609020204030204" pitchFamily="49" charset="0"/>
              </a:rPr>
              <a:t>copy_file</a:t>
            </a:r>
            <a:r>
              <a:rPr lang="en-US" sz="1800" b="1" err="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write</a:t>
            </a:r>
            <a:r>
              <a:rPr lang="en-US" sz="1800" b="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image_data</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IN" sz="1800" b="1">
                <a:solidFill>
                  <a:srgbClr val="880088"/>
                </a:solidFill>
                <a:latin typeface="Consolas" panose="020B0609020204030204" pitchFamily="49" charset="0"/>
              </a:rPr>
              <a:t>print</a:t>
            </a:r>
            <a:r>
              <a:rPr lang="en-IN" sz="1800" b="1">
                <a:solidFill>
                  <a:srgbClr val="000080"/>
                </a:solidFill>
                <a:latin typeface="Consolas" panose="020B0609020204030204" pitchFamily="49" charset="0"/>
              </a:rPr>
              <a:t>(</a:t>
            </a:r>
            <a:r>
              <a:rPr lang="en-IN" sz="1800" b="0">
                <a:solidFill>
                  <a:srgbClr val="808080"/>
                </a:solidFill>
                <a:latin typeface="Consolas" panose="020B0609020204030204" pitchFamily="49" charset="0"/>
              </a:rPr>
              <a:t>"Image copied successfully!"</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p:txBody>
      </p:sp>
      <p:sp>
        <p:nvSpPr>
          <p:cNvPr id="13" name="TextBox 12">
            <a:extLst>
              <a:ext uri="{FF2B5EF4-FFF2-40B4-BE49-F238E27FC236}">
                <a16:creationId xmlns:a16="http://schemas.microsoft.com/office/drawing/2014/main" id="{A8D34143-110C-F5EC-A6F4-C0E6E7E29D39}"/>
              </a:ext>
            </a:extLst>
          </p:cNvPr>
          <p:cNvSpPr txBox="1"/>
          <p:nvPr/>
        </p:nvSpPr>
        <p:spPr>
          <a:xfrm>
            <a:off x="155574" y="5242649"/>
            <a:ext cx="8768137" cy="923330"/>
          </a:xfrm>
          <a:prstGeom prst="rect">
            <a:avLst/>
          </a:prstGeom>
          <a:noFill/>
        </p:spPr>
        <p:txBody>
          <a:bodyPr wrap="square">
            <a:spAutoFit/>
          </a:bodyPr>
          <a:lstStyle/>
          <a:p>
            <a:pPr marL="285750" indent="-285750">
              <a:buFont typeface="Arial" panose="020B0604020202020204" pitchFamily="34" charset="0"/>
              <a:buChar char="•"/>
            </a:pPr>
            <a:r>
              <a:rPr lang="en-US"/>
              <a:t>Better suited for storing and working with non-textual data, where preserving the binary structure of the data is essential. </a:t>
            </a:r>
          </a:p>
          <a:p>
            <a:pPr marL="285750" indent="-285750">
              <a:buFont typeface="Arial" panose="020B0604020202020204" pitchFamily="34" charset="0"/>
              <a:buChar char="•"/>
            </a:pPr>
            <a:r>
              <a:rPr lang="en-US"/>
              <a:t>Text files are designed for human-readable text and may not handle binary data correctly.</a:t>
            </a:r>
            <a:endParaRPr lang="en-IN"/>
          </a:p>
        </p:txBody>
      </p:sp>
    </p:spTree>
    <p:extLst>
      <p:ext uri="{BB962C8B-B14F-4D97-AF65-F5344CB8AC3E}">
        <p14:creationId xmlns:p14="http://schemas.microsoft.com/office/powerpoint/2010/main" val="288659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animBg="1"/>
      <p:bldP spid="6" grpId="0"/>
      <p:bldP spid="11" grpId="0" animBg="1"/>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79D95D4-C59A-4A98-C0FF-F546CF7F7338}"/>
              </a:ext>
            </a:extLst>
          </p:cNvPr>
          <p:cNvSpPr txBox="1"/>
          <p:nvPr/>
        </p:nvSpPr>
        <p:spPr>
          <a:xfrm>
            <a:off x="180654" y="1004917"/>
            <a:ext cx="8877622" cy="4524315"/>
          </a:xfrm>
          <a:prstGeom prst="rect">
            <a:avLst/>
          </a:prstGeom>
          <a:solidFill>
            <a:schemeClr val="accent1">
              <a:lumMod val="20000"/>
              <a:lumOff val="80000"/>
            </a:schemeClr>
          </a:solidFill>
        </p:spPr>
        <p:txBody>
          <a:bodyPr wrap="square">
            <a:spAutoFit/>
          </a:bodyPr>
          <a:lstStyle/>
          <a:p>
            <a:r>
              <a:rPr lang="en-IN" sz="1800" b="1">
                <a:solidFill>
                  <a:srgbClr val="0000FF"/>
                </a:solidFill>
                <a:latin typeface="Consolas" panose="020B0609020204030204" pitchFamily="49" charset="0"/>
              </a:rPr>
              <a:t>import</a:t>
            </a:r>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numpy</a:t>
            </a:r>
            <a:r>
              <a:rPr lang="en-IN" sz="1800" b="0">
                <a:solidFill>
                  <a:srgbClr val="000000"/>
                </a:solidFill>
                <a:latin typeface="Consolas" panose="020B0609020204030204" pitchFamily="49" charset="0"/>
              </a:rPr>
              <a:t> </a:t>
            </a:r>
            <a:r>
              <a:rPr lang="en-IN" sz="1800" b="1">
                <a:solidFill>
                  <a:srgbClr val="0000FF"/>
                </a:solidFill>
                <a:latin typeface="Consolas" panose="020B0609020204030204" pitchFamily="49" charset="0"/>
              </a:rPr>
              <a:t>as</a:t>
            </a:r>
            <a:r>
              <a:rPr lang="en-IN" sz="1800" b="0">
                <a:solidFill>
                  <a:srgbClr val="000000"/>
                </a:solidFill>
                <a:latin typeface="Consolas" panose="020B0609020204030204" pitchFamily="49" charset="0"/>
              </a:rPr>
              <a:t> np</a:t>
            </a:r>
          </a:p>
          <a:p>
            <a:r>
              <a:rPr lang="en-US" sz="1800" b="0">
                <a:solidFill>
                  <a:srgbClr val="000000"/>
                </a:solidFill>
                <a:latin typeface="Consolas" panose="020B0609020204030204" pitchFamily="49" charset="0"/>
              </a:rPr>
              <a:t>numbers </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err="1">
                <a:solidFill>
                  <a:srgbClr val="000000"/>
                </a:solidFill>
                <a:latin typeface="Consolas" panose="020B0609020204030204" pitchFamily="49" charset="0"/>
              </a:rPr>
              <a:t>np</a:t>
            </a:r>
            <a:r>
              <a:rPr lang="en-US" sz="1800" b="1" err="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array</a:t>
            </a:r>
            <a:r>
              <a:rPr lang="en-US" sz="1800" b="1">
                <a:solidFill>
                  <a:srgbClr val="000080"/>
                </a:solidFill>
                <a:latin typeface="Consolas" panose="020B0609020204030204" pitchFamily="49" charset="0"/>
              </a:rPr>
              <a:t>([</a:t>
            </a:r>
            <a:r>
              <a:rPr lang="en-US" sz="1800" b="0">
                <a:solidFill>
                  <a:srgbClr val="FF0000"/>
                </a:solidFill>
                <a:latin typeface="Consolas" panose="020B0609020204030204" pitchFamily="49" charset="0"/>
              </a:rPr>
              <a:t>3</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err="1">
                <a:solidFill>
                  <a:srgbClr val="000000"/>
                </a:solidFill>
                <a:latin typeface="Consolas" panose="020B0609020204030204" pitchFamily="49" charset="0"/>
              </a:rPr>
              <a:t>np</a:t>
            </a:r>
            <a:r>
              <a:rPr lang="en-US" sz="1800" b="1" err="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pi</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FF0000"/>
                </a:solidFill>
                <a:latin typeface="Consolas" panose="020B0609020204030204" pitchFamily="49" charset="0"/>
              </a:rPr>
              <a:t>1</a:t>
            </a:r>
            <a:r>
              <a:rPr lang="en-US" sz="1800" b="1">
                <a:solidFill>
                  <a:srgbClr val="000080"/>
                </a:solidFill>
                <a:latin typeface="Consolas" panose="020B0609020204030204" pitchFamily="49" charset="0"/>
              </a:rPr>
              <a:t>/</a:t>
            </a:r>
            <a:r>
              <a:rPr lang="en-US" sz="1800" b="0">
                <a:solidFill>
                  <a:srgbClr val="FF0000"/>
                </a:solidFill>
                <a:latin typeface="Consolas" panose="020B0609020204030204" pitchFamily="49" charset="0"/>
              </a:rPr>
              <a:t>3</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FF0000"/>
                </a:solidFill>
                <a:latin typeface="Consolas" panose="020B0609020204030204" pitchFamily="49" charset="0"/>
              </a:rPr>
              <a:t>12345.678534321231321239</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'text1.txt'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'w'</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tfile1</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0">
                <a:solidFill>
                  <a:srgbClr val="000000"/>
                </a:solidFill>
                <a:latin typeface="Consolas" panose="020B0609020204030204" pitchFamily="49" charset="0"/>
              </a:rPr>
              <a:t>    tfile1</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writelines</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"%12.8f \n"</a:t>
            </a:r>
            <a:r>
              <a:rPr lang="en-US" sz="1800" b="0">
                <a:solidFill>
                  <a:srgbClr val="000000"/>
                </a:solidFill>
                <a:latin typeface="Consolas" panose="020B0609020204030204" pitchFamily="49" charset="0"/>
              </a:rPr>
              <a:t> </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number</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for</a:t>
            </a:r>
            <a:r>
              <a:rPr lang="en-US" sz="1800" b="0">
                <a:solidFill>
                  <a:srgbClr val="000000"/>
                </a:solidFill>
                <a:latin typeface="Consolas" panose="020B0609020204030204" pitchFamily="49" charset="0"/>
              </a:rPr>
              <a:t> number </a:t>
            </a:r>
            <a:r>
              <a:rPr lang="en-US" sz="1800" b="1">
                <a:solidFill>
                  <a:srgbClr val="0000FF"/>
                </a:solidFill>
                <a:latin typeface="Consolas" panose="020B0609020204030204" pitchFamily="49" charset="0"/>
              </a:rPr>
              <a:t>in</a:t>
            </a:r>
            <a:r>
              <a:rPr lang="en-US" sz="1800" b="0">
                <a:solidFill>
                  <a:srgbClr val="000000"/>
                </a:solidFill>
                <a:latin typeface="Consolas" panose="020B0609020204030204" pitchFamily="49" charset="0"/>
              </a:rPr>
              <a:t> numbers</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'text2.txt'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'w'</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tfile2</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0">
                <a:solidFill>
                  <a:srgbClr val="000000"/>
                </a:solidFill>
                <a:latin typeface="Consolas" panose="020B0609020204030204" pitchFamily="49" charset="0"/>
              </a:rPr>
              <a:t>    tfile2</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writelines</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f"{</a:t>
            </a:r>
            <a:r>
              <a:rPr lang="en-US" sz="1800" b="0">
                <a:solidFill>
                  <a:srgbClr val="000000"/>
                </a:solidFill>
                <a:latin typeface="Consolas" panose="020B0609020204030204" pitchFamily="49" charset="0"/>
              </a:rPr>
              <a:t>number</a:t>
            </a:r>
            <a:r>
              <a:rPr lang="en-US" sz="1800" b="0">
                <a:solidFill>
                  <a:srgbClr val="808080"/>
                </a:solidFill>
                <a:latin typeface="Consolas" panose="020B0609020204030204" pitchFamily="49" charset="0"/>
              </a:rPr>
              <a:t>}\n"</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for</a:t>
            </a:r>
            <a:r>
              <a:rPr lang="en-US" sz="1800" b="0">
                <a:solidFill>
                  <a:srgbClr val="000000"/>
                </a:solidFill>
                <a:latin typeface="Consolas" panose="020B0609020204030204" pitchFamily="49" charset="0"/>
              </a:rPr>
              <a:t> number </a:t>
            </a:r>
            <a:r>
              <a:rPr lang="en-US" sz="1800" b="1">
                <a:solidFill>
                  <a:srgbClr val="0000FF"/>
                </a:solidFill>
                <a:latin typeface="Consolas" panose="020B0609020204030204" pitchFamily="49" charset="0"/>
              </a:rPr>
              <a:t>in</a:t>
            </a:r>
            <a:r>
              <a:rPr lang="en-US" sz="1800" b="0">
                <a:solidFill>
                  <a:srgbClr val="000000"/>
                </a:solidFill>
                <a:latin typeface="Consolas" panose="020B0609020204030204" pitchFamily="49" charset="0"/>
              </a:rPr>
              <a:t> numbers</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a:t>
            </a:r>
            <a:r>
              <a:rPr lang="en-US" sz="1800" b="0" err="1">
                <a:solidFill>
                  <a:srgbClr val="808080"/>
                </a:solidFill>
                <a:latin typeface="Consolas" panose="020B0609020204030204" pitchFamily="49" charset="0"/>
              </a:rPr>
              <a:t>bin.npy</a:t>
            </a:r>
            <a:r>
              <a:rPr lang="en-US" sz="1800" b="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a:t>
            </a:r>
            <a:r>
              <a:rPr lang="en-US" sz="1800" b="0" err="1">
                <a:solidFill>
                  <a:srgbClr val="808080"/>
                </a:solidFill>
                <a:latin typeface="Consolas" panose="020B0609020204030204" pitchFamily="49" charset="0"/>
              </a:rPr>
              <a:t>wb</a:t>
            </a:r>
            <a:r>
              <a:rPr lang="en-US" sz="1800" b="0">
                <a:solidFill>
                  <a:srgbClr val="808080"/>
                </a:solidFill>
                <a:latin typeface="Consolas" panose="020B0609020204030204" pitchFamily="49" charset="0"/>
              </a:rPr>
              <a: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a:t>
            </a:r>
            <a:r>
              <a:rPr lang="en-US" sz="1800" b="0" err="1">
                <a:solidFill>
                  <a:srgbClr val="000000"/>
                </a:solidFill>
                <a:latin typeface="Consolas" panose="020B0609020204030204" pitchFamily="49" charset="0"/>
              </a:rPr>
              <a:t>bfile</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np</a:t>
            </a:r>
            <a:r>
              <a:rPr lang="en-IN" sz="1800" b="1" err="1">
                <a:solidFill>
                  <a:srgbClr val="000080"/>
                </a:solidFill>
                <a:latin typeface="Consolas" panose="020B0609020204030204" pitchFamily="49" charset="0"/>
              </a:rPr>
              <a:t>.</a:t>
            </a:r>
            <a:r>
              <a:rPr lang="en-IN" sz="1800" b="0" err="1">
                <a:solidFill>
                  <a:srgbClr val="000000"/>
                </a:solidFill>
                <a:latin typeface="Consolas" panose="020B0609020204030204" pitchFamily="49" charset="0"/>
              </a:rPr>
              <a:t>save</a:t>
            </a:r>
            <a:r>
              <a:rPr lang="en-IN" sz="1800" b="1">
                <a:solidFill>
                  <a:srgbClr val="000080"/>
                </a:solidFill>
                <a:latin typeface="Consolas" panose="020B0609020204030204" pitchFamily="49" charset="0"/>
              </a:rPr>
              <a:t>(</a:t>
            </a:r>
            <a:r>
              <a:rPr lang="en-IN" sz="1800" b="0" err="1">
                <a:solidFill>
                  <a:srgbClr val="000000"/>
                </a:solidFill>
                <a:latin typeface="Consolas" panose="020B0609020204030204" pitchFamily="49" charset="0"/>
              </a:rPr>
              <a:t>bfile</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numbers</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'text1.txt'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'r'</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tfile1</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0">
                <a:solidFill>
                  <a:srgbClr val="000000"/>
                </a:solidFill>
                <a:latin typeface="Consolas" panose="020B0609020204030204" pitchFamily="49" charset="0"/>
              </a:rPr>
              <a:t>    tn1 </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80"/>
                </a:solidFill>
                <a:latin typeface="Consolas" panose="020B0609020204030204" pitchFamily="49" charset="0"/>
              </a:rPr>
              <a:t>[</a:t>
            </a:r>
            <a:r>
              <a:rPr lang="en-US" sz="1800" b="1">
                <a:solidFill>
                  <a:srgbClr val="880088"/>
                </a:solidFill>
                <a:latin typeface="Consolas" panose="020B0609020204030204" pitchFamily="49" charset="0"/>
              </a:rPr>
              <a:t>float</a:t>
            </a:r>
            <a:r>
              <a:rPr lang="en-US" sz="1800" b="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line</a:t>
            </a:r>
            <a:r>
              <a:rPr lang="en-US" sz="1800" b="1" err="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strip</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for</a:t>
            </a:r>
            <a:r>
              <a:rPr lang="en-US" sz="1800" b="0">
                <a:solidFill>
                  <a:srgbClr val="000000"/>
                </a:solidFill>
                <a:latin typeface="Consolas" panose="020B0609020204030204" pitchFamily="49" charset="0"/>
              </a:rPr>
              <a:t> line </a:t>
            </a:r>
            <a:r>
              <a:rPr lang="en-US" sz="1800" b="1">
                <a:solidFill>
                  <a:srgbClr val="0000FF"/>
                </a:solidFill>
                <a:latin typeface="Consolas" panose="020B0609020204030204" pitchFamily="49" charset="0"/>
              </a:rPr>
              <a:t>in</a:t>
            </a:r>
            <a:r>
              <a:rPr lang="en-US" sz="1800" b="0">
                <a:solidFill>
                  <a:srgbClr val="000000"/>
                </a:solidFill>
                <a:latin typeface="Consolas" panose="020B0609020204030204" pitchFamily="49" charset="0"/>
              </a:rPr>
              <a:t> tfile1</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1">
                <a:solidFill>
                  <a:srgbClr val="0000FF"/>
                </a:solidFill>
                <a:latin typeface="Consolas" panose="020B0609020204030204" pitchFamily="49" charset="0"/>
              </a:rPr>
              <a:t>with</a:t>
            </a:r>
            <a:r>
              <a:rPr lang="en-US" sz="1800" b="0">
                <a:solidFill>
                  <a:srgbClr val="000000"/>
                </a:solidFill>
                <a:latin typeface="Consolas" panose="020B0609020204030204" pitchFamily="49" charset="0"/>
              </a:rPr>
              <a:t> </a:t>
            </a:r>
            <a:r>
              <a:rPr lang="en-US" sz="1800" b="1">
                <a:solidFill>
                  <a:srgbClr val="880088"/>
                </a:solidFill>
                <a:latin typeface="Consolas" panose="020B0609020204030204" pitchFamily="49" charset="0"/>
              </a:rPr>
              <a:t>open</a:t>
            </a:r>
            <a:r>
              <a:rPr lang="en-US" sz="1800" b="1">
                <a:solidFill>
                  <a:srgbClr val="000080"/>
                </a:solidFill>
                <a:latin typeface="Consolas" panose="020B0609020204030204" pitchFamily="49" charset="0"/>
              </a:rPr>
              <a:t>(</a:t>
            </a:r>
            <a:r>
              <a:rPr lang="en-US" sz="1800" b="0">
                <a:solidFill>
                  <a:srgbClr val="808080"/>
                </a:solidFill>
                <a:latin typeface="Consolas" panose="020B0609020204030204" pitchFamily="49" charset="0"/>
              </a:rPr>
              <a:t>'text2.txt'</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0">
                <a:solidFill>
                  <a:srgbClr val="808080"/>
                </a:solidFill>
                <a:latin typeface="Consolas" panose="020B0609020204030204" pitchFamily="49" charset="0"/>
              </a:rPr>
              <a:t>'r'</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as</a:t>
            </a:r>
            <a:r>
              <a:rPr lang="en-US" sz="1800" b="0">
                <a:solidFill>
                  <a:srgbClr val="000000"/>
                </a:solidFill>
                <a:latin typeface="Consolas" panose="020B0609020204030204" pitchFamily="49" charset="0"/>
              </a:rPr>
              <a:t> tfile2</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US" sz="1800" b="0">
                <a:solidFill>
                  <a:srgbClr val="000000"/>
                </a:solidFill>
                <a:latin typeface="Consolas" panose="020B0609020204030204" pitchFamily="49" charset="0"/>
              </a:rPr>
              <a:t>    tn2 </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80"/>
                </a:solidFill>
                <a:latin typeface="Consolas" panose="020B0609020204030204" pitchFamily="49" charset="0"/>
              </a:rPr>
              <a:t>[</a:t>
            </a:r>
            <a:r>
              <a:rPr lang="en-US" sz="1800" b="1">
                <a:solidFill>
                  <a:srgbClr val="880088"/>
                </a:solidFill>
                <a:latin typeface="Consolas" panose="020B0609020204030204" pitchFamily="49" charset="0"/>
              </a:rPr>
              <a:t>float</a:t>
            </a:r>
            <a:r>
              <a:rPr lang="en-US" sz="1800" b="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line</a:t>
            </a:r>
            <a:r>
              <a:rPr lang="en-US" sz="1800" b="1" err="1">
                <a:solidFill>
                  <a:srgbClr val="000080"/>
                </a:solidFill>
                <a:latin typeface="Consolas" panose="020B0609020204030204" pitchFamily="49" charset="0"/>
              </a:rPr>
              <a:t>.</a:t>
            </a:r>
            <a:r>
              <a:rPr lang="en-US" sz="1800" b="0" err="1">
                <a:solidFill>
                  <a:srgbClr val="000000"/>
                </a:solidFill>
                <a:latin typeface="Consolas" panose="020B0609020204030204" pitchFamily="49" charset="0"/>
              </a:rPr>
              <a:t>strip</a:t>
            </a:r>
            <a:r>
              <a:rPr lang="en-US" sz="1800" b="1">
                <a:solidFill>
                  <a:srgbClr val="000080"/>
                </a:solidFill>
                <a:latin typeface="Consolas" panose="020B0609020204030204" pitchFamily="49" charset="0"/>
              </a:rPr>
              <a:t>())</a:t>
            </a:r>
            <a:r>
              <a:rPr lang="en-US" sz="1800" b="0">
                <a:solidFill>
                  <a:srgbClr val="000000"/>
                </a:solidFill>
                <a:latin typeface="Consolas" panose="020B0609020204030204" pitchFamily="49" charset="0"/>
              </a:rPr>
              <a:t> </a:t>
            </a:r>
            <a:r>
              <a:rPr lang="en-US" sz="1800" b="1">
                <a:solidFill>
                  <a:srgbClr val="0000FF"/>
                </a:solidFill>
                <a:latin typeface="Consolas" panose="020B0609020204030204" pitchFamily="49" charset="0"/>
              </a:rPr>
              <a:t>for</a:t>
            </a:r>
            <a:r>
              <a:rPr lang="en-US" sz="1800" b="0">
                <a:solidFill>
                  <a:srgbClr val="000000"/>
                </a:solidFill>
                <a:latin typeface="Consolas" panose="020B0609020204030204" pitchFamily="49" charset="0"/>
              </a:rPr>
              <a:t> line </a:t>
            </a:r>
            <a:r>
              <a:rPr lang="en-US" sz="1800" b="1">
                <a:solidFill>
                  <a:srgbClr val="0000FF"/>
                </a:solidFill>
                <a:latin typeface="Consolas" panose="020B0609020204030204" pitchFamily="49" charset="0"/>
              </a:rPr>
              <a:t>in</a:t>
            </a:r>
            <a:r>
              <a:rPr lang="en-US" sz="1800" b="0">
                <a:solidFill>
                  <a:srgbClr val="000000"/>
                </a:solidFill>
                <a:latin typeface="Consolas" panose="020B0609020204030204" pitchFamily="49" charset="0"/>
              </a:rPr>
              <a:t> tfile2</a:t>
            </a:r>
            <a:r>
              <a:rPr lang="en-US" sz="1800" b="1">
                <a:solidFill>
                  <a:srgbClr val="000080"/>
                </a:solidFill>
                <a:latin typeface="Consolas" panose="020B0609020204030204" pitchFamily="49" charset="0"/>
              </a:rPr>
              <a:t>]</a:t>
            </a:r>
            <a:endParaRPr lang="en-US" sz="1800" b="0">
              <a:solidFill>
                <a:srgbClr val="000000"/>
              </a:solidFill>
              <a:latin typeface="Consolas" panose="020B0609020204030204" pitchFamily="49" charset="0"/>
            </a:endParaRPr>
          </a:p>
          <a:p>
            <a:r>
              <a:rPr lang="en-IN" sz="1800" b="0">
                <a:solidFill>
                  <a:srgbClr val="000000"/>
                </a:solidFill>
                <a:latin typeface="Consolas" panose="020B0609020204030204" pitchFamily="49" charset="0"/>
              </a:rPr>
              <a:t>bn </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a:t>
            </a:r>
            <a:r>
              <a:rPr lang="en-IN" sz="1800" b="0" err="1">
                <a:solidFill>
                  <a:srgbClr val="000000"/>
                </a:solidFill>
                <a:latin typeface="Consolas" panose="020B0609020204030204" pitchFamily="49" charset="0"/>
              </a:rPr>
              <a:t>np</a:t>
            </a:r>
            <a:r>
              <a:rPr lang="en-IN" sz="1800" b="1" err="1">
                <a:solidFill>
                  <a:srgbClr val="000080"/>
                </a:solidFill>
                <a:latin typeface="Consolas" panose="020B0609020204030204" pitchFamily="49" charset="0"/>
              </a:rPr>
              <a:t>.</a:t>
            </a:r>
            <a:r>
              <a:rPr lang="en-IN" sz="1800" b="0" err="1">
                <a:solidFill>
                  <a:srgbClr val="000000"/>
                </a:solidFill>
                <a:latin typeface="Consolas" panose="020B0609020204030204" pitchFamily="49" charset="0"/>
              </a:rPr>
              <a:t>load</a:t>
            </a:r>
            <a:r>
              <a:rPr lang="en-IN" sz="1800" b="1">
                <a:solidFill>
                  <a:srgbClr val="000080"/>
                </a:solidFill>
                <a:latin typeface="Consolas" panose="020B0609020204030204" pitchFamily="49" charset="0"/>
              </a:rPr>
              <a:t>(</a:t>
            </a:r>
            <a:r>
              <a:rPr lang="en-IN" sz="1800" b="0">
                <a:solidFill>
                  <a:srgbClr val="808080"/>
                </a:solidFill>
                <a:latin typeface="Consolas" panose="020B0609020204030204" pitchFamily="49" charset="0"/>
              </a:rPr>
              <a:t>'</a:t>
            </a:r>
            <a:r>
              <a:rPr lang="en-IN" sz="1800" b="0" err="1">
                <a:solidFill>
                  <a:srgbClr val="808080"/>
                </a:solidFill>
                <a:latin typeface="Consolas" panose="020B0609020204030204" pitchFamily="49" charset="0"/>
              </a:rPr>
              <a:t>bin.npy</a:t>
            </a:r>
            <a:r>
              <a:rPr lang="en-IN" sz="1800" b="0">
                <a:solidFill>
                  <a:srgbClr val="808080"/>
                </a:solidFill>
                <a:latin typeface="Consolas" panose="020B0609020204030204" pitchFamily="49" charset="0"/>
              </a:rPr>
              <a:t>'</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IN" sz="1800" b="1">
                <a:solidFill>
                  <a:srgbClr val="880088"/>
                </a:solidFill>
                <a:latin typeface="Consolas" panose="020B0609020204030204" pitchFamily="49" charset="0"/>
              </a:rPr>
              <a:t>print</a:t>
            </a:r>
            <a:r>
              <a:rPr lang="en-IN" sz="1800" b="1">
                <a:solidFill>
                  <a:srgbClr val="000080"/>
                </a:solidFill>
                <a:latin typeface="Consolas" panose="020B0609020204030204" pitchFamily="49" charset="0"/>
              </a:rPr>
              <a:t>(</a:t>
            </a:r>
            <a:r>
              <a:rPr lang="en-IN" sz="1800" b="0">
                <a:solidFill>
                  <a:srgbClr val="808080"/>
                </a:solidFill>
                <a:latin typeface="Consolas" panose="020B0609020204030204" pitchFamily="49" charset="0"/>
              </a:rPr>
              <a:t>"Text file1:"</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tn1</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numbers</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IN" sz="1800" b="1">
                <a:solidFill>
                  <a:srgbClr val="880088"/>
                </a:solidFill>
                <a:latin typeface="Consolas" panose="020B0609020204030204" pitchFamily="49" charset="0"/>
              </a:rPr>
              <a:t>print</a:t>
            </a:r>
            <a:r>
              <a:rPr lang="en-IN" sz="1800" b="1">
                <a:solidFill>
                  <a:srgbClr val="000080"/>
                </a:solidFill>
                <a:latin typeface="Consolas" panose="020B0609020204030204" pitchFamily="49" charset="0"/>
              </a:rPr>
              <a:t>(</a:t>
            </a:r>
            <a:r>
              <a:rPr lang="en-IN" sz="1800" b="0">
                <a:solidFill>
                  <a:srgbClr val="808080"/>
                </a:solidFill>
                <a:latin typeface="Consolas" panose="020B0609020204030204" pitchFamily="49" charset="0"/>
              </a:rPr>
              <a:t>"Text file2:"</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tn2</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numbers</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a:p>
            <a:r>
              <a:rPr lang="en-IN" sz="1800" b="1">
                <a:solidFill>
                  <a:srgbClr val="880088"/>
                </a:solidFill>
                <a:latin typeface="Consolas" panose="020B0609020204030204" pitchFamily="49" charset="0"/>
              </a:rPr>
              <a:t>print</a:t>
            </a:r>
            <a:r>
              <a:rPr lang="en-IN" sz="1800" b="1">
                <a:solidFill>
                  <a:srgbClr val="000080"/>
                </a:solidFill>
                <a:latin typeface="Consolas" panose="020B0609020204030204" pitchFamily="49" charset="0"/>
              </a:rPr>
              <a:t>(</a:t>
            </a:r>
            <a:r>
              <a:rPr lang="en-IN" sz="1800" b="0">
                <a:solidFill>
                  <a:srgbClr val="808080"/>
                </a:solidFill>
                <a:latin typeface="Consolas" panose="020B0609020204030204" pitchFamily="49" charset="0"/>
              </a:rPr>
              <a:t>"Binary file:"</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 bn</a:t>
            </a:r>
            <a:r>
              <a:rPr lang="en-IN" sz="1800" b="1">
                <a:solidFill>
                  <a:srgbClr val="000080"/>
                </a:solidFill>
                <a:latin typeface="Consolas" panose="020B0609020204030204" pitchFamily="49" charset="0"/>
              </a:rPr>
              <a:t>-</a:t>
            </a:r>
            <a:r>
              <a:rPr lang="en-IN" sz="1800" b="0">
                <a:solidFill>
                  <a:srgbClr val="000000"/>
                </a:solidFill>
                <a:latin typeface="Consolas" panose="020B0609020204030204" pitchFamily="49" charset="0"/>
              </a:rPr>
              <a:t>numbers</a:t>
            </a:r>
            <a:r>
              <a:rPr lang="en-IN" sz="1800" b="1">
                <a:solidFill>
                  <a:srgbClr val="000080"/>
                </a:solidFill>
                <a:latin typeface="Consolas" panose="020B0609020204030204" pitchFamily="49" charset="0"/>
              </a:rPr>
              <a:t>)</a:t>
            </a:r>
            <a:endParaRPr lang="en-IN" sz="1800" b="0">
              <a:solidFill>
                <a:srgbClr val="000000"/>
              </a:solidFill>
              <a:latin typeface="Consolas" panose="020B0609020204030204" pitchFamily="49" charset="0"/>
            </a:endParaRPr>
          </a:p>
        </p:txBody>
      </p:sp>
      <p:sp>
        <p:nvSpPr>
          <p:cNvPr id="2" name="Title 1"/>
          <p:cNvSpPr>
            <a:spLocks noGrp="1"/>
          </p:cNvSpPr>
          <p:nvPr>
            <p:ph type="title"/>
          </p:nvPr>
        </p:nvSpPr>
        <p:spPr/>
        <p:txBody>
          <a:bodyPr/>
          <a:lstStyle/>
          <a:p>
            <a:r>
              <a:rPr lang="en-IN"/>
              <a:t>Writing &amp; reading floating point data</a:t>
            </a:r>
          </a:p>
        </p:txBody>
      </p:sp>
      <p:sp>
        <p:nvSpPr>
          <p:cNvPr id="5" name="AutoShape 3" descr="\int _{a}^{b}f(x)\,dx\approx {\tfrac {b-a}{6}}\left[f(a)+4f\left({\tfrac {a+b}{2}}\right)+f(b)\right]."/>
          <p:cNvSpPr>
            <a:spLocks noChangeAspect="1" noChangeArrowheads="1"/>
          </p:cNvSpPr>
          <p:nvPr/>
        </p:nvSpPr>
        <p:spPr bwMode="auto">
          <a:xfrm>
            <a:off x="28892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5" descr="\int _{a}^{b}f(x)\,dx\approx {\tfrac {b-a}{6}}\left[f(a)+4f\left({\tfrac {a+b}{2}}\right)+f(b)\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765DF9CA-50A6-4B2A-A1AA-3EA5D2A3390D}"/>
              </a:ext>
            </a:extLst>
          </p:cNvPr>
          <p:cNvSpPr txBox="1"/>
          <p:nvPr/>
        </p:nvSpPr>
        <p:spPr>
          <a:xfrm>
            <a:off x="4983430" y="4795360"/>
            <a:ext cx="3903715" cy="646331"/>
          </a:xfrm>
          <a:prstGeom prst="rect">
            <a:avLst/>
          </a:prstGeom>
          <a:noFill/>
        </p:spPr>
        <p:txBody>
          <a:bodyPr wrap="square">
            <a:spAutoFit/>
          </a:bodyPr>
          <a:lstStyle/>
          <a:p>
            <a:pPr marL="285750" indent="-285750">
              <a:buFont typeface="Arial" panose="020B0604020202020204" pitchFamily="34" charset="0"/>
              <a:buChar char="•"/>
            </a:pPr>
            <a:r>
              <a:rPr lang="en-US"/>
              <a:t>Binary files can preserve precision and require less storage space.</a:t>
            </a:r>
            <a:endParaRPr lang="en-IN"/>
          </a:p>
        </p:txBody>
      </p:sp>
      <p:sp>
        <p:nvSpPr>
          <p:cNvPr id="8" name="Rectangle 7">
            <a:extLst>
              <a:ext uri="{FF2B5EF4-FFF2-40B4-BE49-F238E27FC236}">
                <a16:creationId xmlns:a16="http://schemas.microsoft.com/office/drawing/2014/main" id="{18FFE53A-1A0E-2309-C543-6699F5B815C5}"/>
              </a:ext>
            </a:extLst>
          </p:cNvPr>
          <p:cNvSpPr/>
          <p:nvPr/>
        </p:nvSpPr>
        <p:spPr>
          <a:xfrm>
            <a:off x="180654" y="5691157"/>
            <a:ext cx="8782691" cy="830997"/>
          </a:xfrm>
          <a:prstGeom prst="rect">
            <a:avLst/>
          </a:prstGeom>
          <a:solidFill>
            <a:schemeClr val="accent6">
              <a:lumMod val="20000"/>
              <a:lumOff val="80000"/>
            </a:schemeClr>
          </a:solidFill>
        </p:spPr>
        <p:txBody>
          <a:bodyPr wrap="square">
            <a:spAutoFit/>
          </a:bodyPr>
          <a:lstStyle/>
          <a:p>
            <a:r>
              <a:rPr lang="en-IN" sz="1600">
                <a:latin typeface="Consolas" panose="020B0609020204030204" pitchFamily="49" charset="0"/>
              </a:rPr>
              <a:t>Text file1: [ 0.00000000e+00 -3.58979291e-09 -3.33333333e-09 -1.22963684e-09]</a:t>
            </a:r>
          </a:p>
          <a:p>
            <a:r>
              <a:rPr lang="en-IN" sz="1600">
                <a:latin typeface="Consolas" panose="020B0609020204030204" pitchFamily="49" charset="0"/>
              </a:rPr>
              <a:t>Text file2: [0. 0. 0. 0.]</a:t>
            </a:r>
          </a:p>
          <a:p>
            <a:r>
              <a:rPr lang="en-IN" sz="1600">
                <a:latin typeface="Consolas" panose="020B0609020204030204" pitchFamily="49" charset="0"/>
              </a:rPr>
              <a:t>Binary file: [0. 0. 0. 0.]</a:t>
            </a:r>
          </a:p>
        </p:txBody>
      </p:sp>
    </p:spTree>
    <p:extLst>
      <p:ext uri="{BB962C8B-B14F-4D97-AF65-F5344CB8AC3E}">
        <p14:creationId xmlns:p14="http://schemas.microsoft.com/office/powerpoint/2010/main" val="236847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0206D-091F-C4D9-F2FC-92393D3E23DE}"/>
              </a:ext>
            </a:extLst>
          </p:cNvPr>
          <p:cNvSpPr>
            <a:spLocks noGrp="1"/>
          </p:cNvSpPr>
          <p:nvPr>
            <p:ph type="title"/>
          </p:nvPr>
        </p:nvSpPr>
        <p:spPr/>
        <p:txBody>
          <a:bodyPr/>
          <a:lstStyle/>
          <a:p>
            <a:r>
              <a:rPr lang="en-US"/>
              <a:t>Basic architecture</a:t>
            </a:r>
          </a:p>
        </p:txBody>
      </p:sp>
      <p:pic>
        <p:nvPicPr>
          <p:cNvPr id="2050" name="Picture 2" descr="Basics of a Computer - My Blog">
            <a:extLst>
              <a:ext uri="{FF2B5EF4-FFF2-40B4-BE49-F238E27FC236}">
                <a16:creationId xmlns:a16="http://schemas.microsoft.com/office/drawing/2014/main" id="{0733E53D-ED4C-B6D2-F137-5EB926EB3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69" y="1351721"/>
            <a:ext cx="7165680" cy="478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985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Some exceptions/options in Python</a:t>
            </a:r>
          </a:p>
        </p:txBody>
      </p:sp>
      <p:sp>
        <p:nvSpPr>
          <p:cNvPr id="3" name="Content Placeholder 2"/>
          <p:cNvSpPr>
            <a:spLocks noGrp="1"/>
          </p:cNvSpPr>
          <p:nvPr>
            <p:ph sz="half" idx="2"/>
          </p:nvPr>
        </p:nvSpPr>
        <p:spPr>
          <a:xfrm>
            <a:off x="180654" y="1173984"/>
            <a:ext cx="4696146" cy="5223272"/>
          </a:xfrm>
        </p:spPr>
        <p:txBody>
          <a:bodyPr/>
          <a:lstStyle/>
          <a:p>
            <a:pPr marL="0" indent="0">
              <a:spcBef>
                <a:spcPts val="0"/>
              </a:spcBef>
              <a:buNone/>
            </a:pPr>
            <a:r>
              <a:rPr lang="pt-BR" sz="1800">
                <a:latin typeface="Consolas" panose="020B0609020204030204" pitchFamily="49" charset="0"/>
              </a:rPr>
              <a:t>&gt;&gt;&gt; a=b=c=1</a:t>
            </a:r>
          </a:p>
          <a:p>
            <a:pPr marL="0" indent="0">
              <a:spcBef>
                <a:spcPts val="0"/>
              </a:spcBef>
              <a:buNone/>
            </a:pPr>
            <a:r>
              <a:rPr lang="pt-BR" sz="1800">
                <a:latin typeface="Consolas" panose="020B0609020204030204" pitchFamily="49" charset="0"/>
              </a:rPr>
              <a:t>&gt;&gt;&gt; a,b,c=1,2,3</a:t>
            </a:r>
          </a:p>
          <a:p>
            <a:pPr marL="0" indent="0">
              <a:spcBef>
                <a:spcPts val="0"/>
              </a:spcBef>
              <a:buNone/>
            </a:pPr>
            <a:r>
              <a:rPr lang="pt-BR" sz="1800">
                <a:latin typeface="Consolas" panose="020B0609020204030204" pitchFamily="49" charset="0"/>
              </a:rPr>
              <a:t>&gt;&gt;&gt; a</a:t>
            </a:r>
          </a:p>
          <a:p>
            <a:pPr marL="0" indent="0">
              <a:spcBef>
                <a:spcPts val="0"/>
              </a:spcBef>
              <a:buNone/>
            </a:pPr>
            <a:r>
              <a:rPr lang="pt-BR" sz="1800">
                <a:latin typeface="Consolas" panose="020B0609020204030204" pitchFamily="49" charset="0"/>
              </a:rPr>
              <a:t>1</a:t>
            </a:r>
          </a:p>
          <a:p>
            <a:pPr marL="0" indent="0">
              <a:spcBef>
                <a:spcPts val="0"/>
              </a:spcBef>
              <a:buNone/>
            </a:pPr>
            <a:r>
              <a:rPr lang="pt-BR" sz="1800">
                <a:latin typeface="Consolas" panose="020B0609020204030204" pitchFamily="49" charset="0"/>
              </a:rPr>
              <a:t>&gt;&gt;&gt; b</a:t>
            </a:r>
          </a:p>
          <a:p>
            <a:pPr marL="0" indent="0">
              <a:spcBef>
                <a:spcPts val="0"/>
              </a:spcBef>
              <a:buNone/>
            </a:pPr>
            <a:r>
              <a:rPr lang="pt-BR" sz="1800">
                <a:latin typeface="Consolas" panose="020B0609020204030204" pitchFamily="49" charset="0"/>
              </a:rPr>
              <a:t>2</a:t>
            </a:r>
          </a:p>
          <a:p>
            <a:pPr marL="0" indent="0">
              <a:spcBef>
                <a:spcPts val="0"/>
              </a:spcBef>
              <a:buNone/>
            </a:pPr>
            <a:r>
              <a:rPr lang="pt-BR" sz="1800">
                <a:latin typeface="Consolas" panose="020B0609020204030204" pitchFamily="49" charset="0"/>
              </a:rPr>
              <a:t>&gt;&gt;&gt; c</a:t>
            </a:r>
          </a:p>
          <a:p>
            <a:pPr marL="0" indent="0">
              <a:spcBef>
                <a:spcPts val="0"/>
              </a:spcBef>
              <a:buNone/>
            </a:pPr>
            <a:r>
              <a:rPr lang="pt-BR" sz="1800">
                <a:latin typeface="Consolas" panose="020B0609020204030204" pitchFamily="49" charset="0"/>
              </a:rPr>
              <a:t>3</a:t>
            </a:r>
          </a:p>
          <a:p>
            <a:pPr marL="0" indent="0">
              <a:spcBef>
                <a:spcPts val="0"/>
              </a:spcBef>
              <a:buNone/>
            </a:pPr>
            <a:r>
              <a:rPr lang="en-IN" sz="1800">
                <a:latin typeface="Consolas" panose="020B0609020204030204" pitchFamily="49" charset="0"/>
              </a:rPr>
              <a:t>&gt;&gt;&gt; </a:t>
            </a:r>
            <a:r>
              <a:rPr lang="en-IN" sz="1800" err="1">
                <a:latin typeface="Consolas" panose="020B0609020204030204" pitchFamily="49" charset="0"/>
              </a:rPr>
              <a:t>a,b,c</a:t>
            </a:r>
            <a:r>
              <a:rPr lang="en-IN" sz="1800">
                <a:latin typeface="Consolas" panose="020B0609020204030204" pitchFamily="49" charset="0"/>
              </a:rPr>
              <a:t>=range(1,4)</a:t>
            </a:r>
          </a:p>
          <a:p>
            <a:pPr marL="0" indent="0">
              <a:spcBef>
                <a:spcPts val="0"/>
              </a:spcBef>
              <a:buNone/>
            </a:pPr>
            <a:endParaRPr lang="en-IN" sz="1800">
              <a:latin typeface="Consolas" panose="020B0609020204030204" pitchFamily="49" charset="0"/>
            </a:endParaRPr>
          </a:p>
          <a:p>
            <a:pPr marL="0" indent="0">
              <a:spcBef>
                <a:spcPts val="0"/>
              </a:spcBef>
              <a:buNone/>
            </a:pPr>
            <a:r>
              <a:rPr lang="en-IN" sz="1800">
                <a:latin typeface="Consolas" panose="020B0609020204030204" pitchFamily="49" charset="0"/>
              </a:rPr>
              <a:t>&gt;&gt;&gt; [1]*3</a:t>
            </a:r>
          </a:p>
          <a:p>
            <a:pPr marL="0" indent="0">
              <a:spcBef>
                <a:spcPts val="0"/>
              </a:spcBef>
              <a:buNone/>
            </a:pPr>
            <a:r>
              <a:rPr lang="en-IN" sz="1800">
                <a:latin typeface="Consolas" panose="020B0609020204030204" pitchFamily="49" charset="0"/>
              </a:rPr>
              <a:t>[1, 1, 1]</a:t>
            </a:r>
          </a:p>
          <a:p>
            <a:pPr marL="0" indent="0">
              <a:spcBef>
                <a:spcPts val="0"/>
              </a:spcBef>
              <a:buNone/>
            </a:pPr>
            <a:endParaRPr lang="en-IN" sz="1800">
              <a:latin typeface="Consolas" panose="020B0609020204030204" pitchFamily="49" charset="0"/>
            </a:endParaRPr>
          </a:p>
          <a:p>
            <a:pPr marL="0" indent="0">
              <a:spcBef>
                <a:spcPts val="0"/>
              </a:spcBef>
              <a:buNone/>
            </a:pPr>
            <a:r>
              <a:rPr lang="en-IN" sz="1800">
                <a:latin typeface="Consolas" panose="020B0609020204030204" pitchFamily="49" charset="0"/>
              </a:rPr>
              <a:t>&gt;&gt;&gt; [[0,0],[0,0]]*3</a:t>
            </a:r>
          </a:p>
          <a:p>
            <a:pPr marL="0" indent="0">
              <a:spcBef>
                <a:spcPts val="0"/>
              </a:spcBef>
              <a:buNone/>
            </a:pPr>
            <a:endParaRPr lang="en-IN" sz="1800">
              <a:latin typeface="Consolas" panose="020B0609020204030204" pitchFamily="49" charset="0"/>
            </a:endParaRPr>
          </a:p>
          <a:p>
            <a:pPr marL="0" indent="0">
              <a:spcBef>
                <a:spcPts val="0"/>
              </a:spcBef>
              <a:buNone/>
            </a:pPr>
            <a:r>
              <a:rPr lang="en-IN" sz="1800">
                <a:latin typeface="Consolas" panose="020B0609020204030204" pitchFamily="49" charset="0"/>
              </a:rPr>
              <a:t>[[0, 0], [0, 0], [0, 0], [0, 0], [0, 0], [0, 0]]</a:t>
            </a:r>
          </a:p>
          <a:p>
            <a:pPr marL="0" indent="0">
              <a:spcBef>
                <a:spcPts val="0"/>
              </a:spcBef>
              <a:buNone/>
            </a:pPr>
            <a:endParaRPr lang="en-IN" sz="1800">
              <a:latin typeface="Consolas" panose="020B0609020204030204" pitchFamily="49" charset="0"/>
            </a:endParaRPr>
          </a:p>
          <a:p>
            <a:pPr marL="0" indent="0">
              <a:spcBef>
                <a:spcPts val="0"/>
              </a:spcBef>
              <a:buNone/>
            </a:pPr>
            <a:endParaRPr lang="en-IN" sz="1800">
              <a:latin typeface="Consolas" panose="020B0609020204030204" pitchFamily="49" charset="0"/>
            </a:endParaRPr>
          </a:p>
        </p:txBody>
      </p:sp>
      <p:sp>
        <p:nvSpPr>
          <p:cNvPr id="4" name="Content Placeholder 2"/>
          <p:cNvSpPr txBox="1">
            <a:spLocks/>
          </p:cNvSpPr>
          <p:nvPr/>
        </p:nvSpPr>
        <p:spPr bwMode="auto">
          <a:xfrm>
            <a:off x="4686300" y="1058750"/>
            <a:ext cx="3400746" cy="522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spcBef>
                <a:spcPts val="0"/>
              </a:spcBef>
              <a:buNone/>
            </a:pPr>
            <a:r>
              <a:rPr lang="en-IN" sz="1800">
                <a:latin typeface="Consolas" panose="020B0609020204030204" pitchFamily="49" charset="0"/>
              </a:rPr>
              <a:t>&gt;&gt;&gt; import </a:t>
            </a:r>
            <a:r>
              <a:rPr lang="en-IN" sz="1800" err="1">
                <a:latin typeface="Consolas" panose="020B0609020204030204" pitchFamily="49" charset="0"/>
              </a:rPr>
              <a:t>numpy</a:t>
            </a:r>
            <a:r>
              <a:rPr lang="en-IN" sz="1800">
                <a:latin typeface="Consolas" panose="020B0609020204030204" pitchFamily="49" charset="0"/>
              </a:rPr>
              <a:t> as np</a:t>
            </a:r>
          </a:p>
          <a:p>
            <a:pPr marL="0" indent="0">
              <a:spcBef>
                <a:spcPts val="0"/>
              </a:spcBef>
              <a:buNone/>
            </a:pPr>
            <a:r>
              <a:rPr lang="en-IN" sz="1800">
                <a:latin typeface="Consolas" panose="020B0609020204030204" pitchFamily="49" charset="0"/>
              </a:rPr>
              <a:t>&gt;&gt;&gt; a=</a:t>
            </a:r>
            <a:r>
              <a:rPr lang="en-IN" sz="1800" err="1">
                <a:latin typeface="Consolas" panose="020B0609020204030204" pitchFamily="49" charset="0"/>
              </a:rPr>
              <a:t>np.arange</a:t>
            </a:r>
            <a:r>
              <a:rPr lang="en-IN" sz="1800">
                <a:latin typeface="Consolas" panose="020B0609020204030204" pitchFamily="49" charset="0"/>
              </a:rPr>
              <a:t>(3)</a:t>
            </a:r>
          </a:p>
          <a:p>
            <a:pPr marL="0" indent="0">
              <a:spcBef>
                <a:spcPts val="0"/>
              </a:spcBef>
              <a:buNone/>
            </a:pPr>
            <a:r>
              <a:rPr lang="en-IN" sz="1800">
                <a:latin typeface="Consolas" panose="020B0609020204030204" pitchFamily="49" charset="0"/>
              </a:rPr>
              <a:t>&gt;&gt;&gt; a*3</a:t>
            </a:r>
          </a:p>
          <a:p>
            <a:pPr marL="0" indent="0">
              <a:spcBef>
                <a:spcPts val="0"/>
              </a:spcBef>
              <a:buNone/>
            </a:pPr>
            <a:r>
              <a:rPr lang="en-IN" sz="1800">
                <a:latin typeface="Consolas" panose="020B0609020204030204" pitchFamily="49" charset="0"/>
              </a:rPr>
              <a:t>array([0, 3, 6])</a:t>
            </a:r>
          </a:p>
          <a:p>
            <a:pPr marL="0" indent="0">
              <a:spcBef>
                <a:spcPts val="0"/>
              </a:spcBef>
              <a:buNone/>
            </a:pPr>
            <a:r>
              <a:rPr lang="en-IN" sz="1800">
                <a:latin typeface="Consolas" panose="020B0609020204030204" pitchFamily="49" charset="0"/>
              </a:rPr>
              <a:t>&gt;&gt;&gt; b=[1]</a:t>
            </a:r>
          </a:p>
          <a:p>
            <a:pPr marL="0" indent="0">
              <a:spcBef>
                <a:spcPts val="0"/>
              </a:spcBef>
              <a:buNone/>
            </a:pPr>
            <a:r>
              <a:rPr lang="en-IN" sz="1800">
                <a:latin typeface="Consolas" panose="020B0609020204030204" pitchFamily="49" charset="0"/>
              </a:rPr>
              <a:t>&gt;&gt;&gt; b*3</a:t>
            </a:r>
          </a:p>
          <a:p>
            <a:pPr marL="0" indent="0">
              <a:spcBef>
                <a:spcPts val="0"/>
              </a:spcBef>
              <a:buNone/>
            </a:pPr>
            <a:r>
              <a:rPr lang="en-IN" sz="1800">
                <a:latin typeface="Consolas" panose="020B0609020204030204" pitchFamily="49" charset="0"/>
              </a:rPr>
              <a:t>[1, 1, 1]</a:t>
            </a:r>
          </a:p>
          <a:p>
            <a:pPr marL="0" indent="0">
              <a:spcBef>
                <a:spcPts val="0"/>
              </a:spcBef>
              <a:buNone/>
            </a:pPr>
            <a:r>
              <a:rPr lang="en-IN" sz="1800">
                <a:latin typeface="Consolas" panose="020B0609020204030204" pitchFamily="49" charset="0"/>
              </a:rPr>
              <a:t>&gt;&gt;&gt; </a:t>
            </a:r>
            <a:r>
              <a:rPr lang="en-IN" sz="1800" err="1">
                <a:latin typeface="Consolas" panose="020B0609020204030204" pitchFamily="49" charset="0"/>
              </a:rPr>
              <a:t>np.array</a:t>
            </a:r>
            <a:r>
              <a:rPr lang="en-IN" sz="1800">
                <a:latin typeface="Consolas" panose="020B0609020204030204" pitchFamily="49" charset="0"/>
              </a:rPr>
              <a:t>(b)*3</a:t>
            </a:r>
          </a:p>
          <a:p>
            <a:pPr marL="0" indent="0">
              <a:spcBef>
                <a:spcPts val="0"/>
              </a:spcBef>
              <a:buNone/>
            </a:pPr>
            <a:r>
              <a:rPr lang="en-IN" sz="1800">
                <a:latin typeface="Consolas" panose="020B0609020204030204" pitchFamily="49" charset="0"/>
              </a:rPr>
              <a:t>array([3])</a:t>
            </a:r>
          </a:p>
          <a:p>
            <a:pPr marL="0" indent="0">
              <a:spcBef>
                <a:spcPts val="0"/>
              </a:spcBef>
              <a:buFont typeface="Arial" charset="0"/>
              <a:buNone/>
            </a:pPr>
            <a:endParaRPr lang="en-IN" sz="1800">
              <a:latin typeface="Consolas" panose="020B0609020204030204" pitchFamily="49" charset="0"/>
            </a:endParaRPr>
          </a:p>
          <a:p>
            <a:pPr marL="0" indent="0">
              <a:spcBef>
                <a:spcPts val="0"/>
              </a:spcBef>
              <a:buNone/>
            </a:pPr>
            <a:r>
              <a:rPr lang="en-IN" sz="1800">
                <a:latin typeface="Consolas" panose="020B0609020204030204" pitchFamily="49" charset="0"/>
              </a:rPr>
              <a:t>&gt;&gt;&gt; a</a:t>
            </a:r>
          </a:p>
          <a:p>
            <a:pPr marL="0" indent="0">
              <a:spcBef>
                <a:spcPts val="0"/>
              </a:spcBef>
              <a:buNone/>
            </a:pPr>
            <a:r>
              <a:rPr lang="en-IN" sz="1800">
                <a:latin typeface="Consolas" panose="020B0609020204030204" pitchFamily="49" charset="0"/>
              </a:rPr>
              <a:t>array([0, 1, 2])</a:t>
            </a:r>
          </a:p>
          <a:p>
            <a:pPr marL="0" indent="0">
              <a:spcBef>
                <a:spcPts val="0"/>
              </a:spcBef>
              <a:buNone/>
            </a:pPr>
            <a:r>
              <a:rPr lang="en-IN" sz="1800">
                <a:latin typeface="Consolas" panose="020B0609020204030204" pitchFamily="49" charset="0"/>
              </a:rPr>
              <a:t>&gt;&gt;&gt; np.dot(</a:t>
            </a:r>
            <a:r>
              <a:rPr lang="en-IN" sz="1800" err="1">
                <a:latin typeface="Consolas" panose="020B0609020204030204" pitchFamily="49" charset="0"/>
              </a:rPr>
              <a:t>a,a</a:t>
            </a:r>
            <a:r>
              <a:rPr lang="en-IN" sz="1800">
                <a:latin typeface="Consolas" panose="020B0609020204030204" pitchFamily="49" charset="0"/>
              </a:rPr>
              <a:t>)</a:t>
            </a:r>
          </a:p>
          <a:p>
            <a:pPr marL="0" indent="0">
              <a:spcBef>
                <a:spcPts val="0"/>
              </a:spcBef>
              <a:buNone/>
            </a:pPr>
            <a:r>
              <a:rPr lang="en-IN" sz="1800">
                <a:latin typeface="Consolas" panose="020B0609020204030204" pitchFamily="49" charset="0"/>
              </a:rPr>
              <a:t>5</a:t>
            </a:r>
          </a:p>
          <a:p>
            <a:pPr marL="0" indent="0">
              <a:spcBef>
                <a:spcPts val="0"/>
              </a:spcBef>
              <a:buNone/>
            </a:pPr>
            <a:endParaRPr lang="en-IN" sz="1800">
              <a:latin typeface="Consolas" panose="020B0609020204030204" pitchFamily="49" charset="0"/>
            </a:endParaRPr>
          </a:p>
          <a:p>
            <a:pPr marL="0" indent="0">
              <a:spcBef>
                <a:spcPts val="0"/>
              </a:spcBef>
              <a:buNone/>
            </a:pPr>
            <a:r>
              <a:rPr lang="en-IN" sz="1800">
                <a:latin typeface="Consolas" panose="020B0609020204030204" pitchFamily="49" charset="0"/>
              </a:rPr>
              <a:t>&gt;&gt;&gt; a = [[1, 0], [0, 1]]</a:t>
            </a:r>
          </a:p>
          <a:p>
            <a:pPr marL="0" indent="0">
              <a:spcBef>
                <a:spcPts val="0"/>
              </a:spcBef>
              <a:buNone/>
            </a:pPr>
            <a:r>
              <a:rPr lang="en-IN" sz="1800">
                <a:latin typeface="Consolas" panose="020B0609020204030204" pitchFamily="49" charset="0"/>
              </a:rPr>
              <a:t>&gt;&gt;&gt; b = [[4, 1], [2, 2]]</a:t>
            </a:r>
          </a:p>
          <a:p>
            <a:pPr marL="0" indent="0">
              <a:spcBef>
                <a:spcPts val="0"/>
              </a:spcBef>
              <a:buNone/>
            </a:pPr>
            <a:r>
              <a:rPr lang="en-IN" sz="1800">
                <a:latin typeface="Consolas" panose="020B0609020204030204" pitchFamily="49" charset="0"/>
              </a:rPr>
              <a:t>&gt;&gt;&gt; np.dot(a, b)</a:t>
            </a:r>
          </a:p>
          <a:p>
            <a:pPr marL="0" indent="0">
              <a:spcBef>
                <a:spcPts val="0"/>
              </a:spcBef>
              <a:buNone/>
            </a:pPr>
            <a:r>
              <a:rPr lang="en-IN" sz="1800">
                <a:latin typeface="Consolas" panose="020B0609020204030204" pitchFamily="49" charset="0"/>
              </a:rPr>
              <a:t>array([[4, 1],</a:t>
            </a:r>
          </a:p>
          <a:p>
            <a:pPr marL="0" indent="0">
              <a:spcBef>
                <a:spcPts val="0"/>
              </a:spcBef>
              <a:buNone/>
            </a:pPr>
            <a:r>
              <a:rPr lang="en-IN" sz="1800">
                <a:latin typeface="Consolas" panose="020B0609020204030204" pitchFamily="49" charset="0"/>
              </a:rPr>
              <a:t>       [2, 2]])</a:t>
            </a:r>
          </a:p>
          <a:p>
            <a:pPr marL="0" indent="0">
              <a:spcBef>
                <a:spcPts val="0"/>
              </a:spcBef>
              <a:buNone/>
            </a:pPr>
            <a:endParaRPr lang="en-IN" sz="1800">
              <a:latin typeface="Consolas" panose="020B0609020204030204" pitchFamily="49" charset="0"/>
            </a:endParaRPr>
          </a:p>
        </p:txBody>
      </p:sp>
      <p:cxnSp>
        <p:nvCxnSpPr>
          <p:cNvPr id="6" name="Straight Connector 5"/>
          <p:cNvCxnSpPr/>
          <p:nvPr/>
        </p:nvCxnSpPr>
        <p:spPr>
          <a:xfrm>
            <a:off x="4568336" y="1058750"/>
            <a:ext cx="0" cy="53867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6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err="1"/>
              <a:t>Numpy</a:t>
            </a:r>
            <a:r>
              <a:rPr lang="en-IN"/>
              <a:t> arrays: some notes</a:t>
            </a:r>
          </a:p>
        </p:txBody>
      </p:sp>
      <p:sp>
        <p:nvSpPr>
          <p:cNvPr id="4" name="Rectangle 3"/>
          <p:cNvSpPr/>
          <p:nvPr/>
        </p:nvSpPr>
        <p:spPr>
          <a:xfrm>
            <a:off x="252046" y="1146574"/>
            <a:ext cx="3780692" cy="4801314"/>
          </a:xfrm>
          <a:prstGeom prst="rect">
            <a:avLst/>
          </a:prstGeom>
        </p:spPr>
        <p:txBody>
          <a:bodyPr wrap="square">
            <a:spAutoFit/>
          </a:bodyPr>
          <a:lstStyle/>
          <a:p>
            <a:r>
              <a:rPr lang="en-IN">
                <a:latin typeface="Consolas" panose="020B0609020204030204" pitchFamily="49" charset="0"/>
              </a:rPr>
              <a:t>&gt;&gt;&gt; a=</a:t>
            </a:r>
            <a:r>
              <a:rPr lang="en-IN" err="1">
                <a:latin typeface="Consolas" panose="020B0609020204030204" pitchFamily="49" charset="0"/>
              </a:rPr>
              <a:t>np.arange</a:t>
            </a:r>
            <a:r>
              <a:rPr lang="en-IN">
                <a:latin typeface="Consolas" panose="020B0609020204030204" pitchFamily="49" charset="0"/>
              </a:rPr>
              <a:t>(3*2)</a:t>
            </a:r>
          </a:p>
          <a:p>
            <a:r>
              <a:rPr lang="en-IN">
                <a:latin typeface="Consolas" panose="020B0609020204030204" pitchFamily="49" charset="0"/>
              </a:rPr>
              <a:t>&gt;&gt;&gt; </a:t>
            </a:r>
            <a:r>
              <a:rPr lang="en-IN" err="1">
                <a:latin typeface="Consolas" panose="020B0609020204030204" pitchFamily="49" charset="0"/>
              </a:rPr>
              <a:t>a.reshape</a:t>
            </a:r>
            <a:r>
              <a:rPr lang="en-IN">
                <a:latin typeface="Consolas" panose="020B0609020204030204" pitchFamily="49" charset="0"/>
              </a:rPr>
              <a:t>(2,3)</a:t>
            </a:r>
          </a:p>
          <a:p>
            <a:r>
              <a:rPr lang="en-IN">
                <a:latin typeface="Consolas" panose="020B0609020204030204" pitchFamily="49" charset="0"/>
              </a:rPr>
              <a:t>array([[0, 1, 2],</a:t>
            </a:r>
          </a:p>
          <a:p>
            <a:r>
              <a:rPr lang="en-IN">
                <a:latin typeface="Consolas" panose="020B0609020204030204" pitchFamily="49" charset="0"/>
              </a:rPr>
              <a:t>       [3, 4, 5]])</a:t>
            </a:r>
          </a:p>
          <a:p>
            <a:endParaRPr lang="en-IN">
              <a:latin typeface="Consolas" panose="020B0609020204030204" pitchFamily="49" charset="0"/>
            </a:endParaRPr>
          </a:p>
          <a:p>
            <a:r>
              <a:rPr lang="en-IN">
                <a:latin typeface="Consolas" panose="020B0609020204030204" pitchFamily="49" charset="0"/>
              </a:rPr>
              <a:t>&gt;&gt;&gt; a=</a:t>
            </a:r>
            <a:r>
              <a:rPr lang="en-IN" err="1">
                <a:latin typeface="Consolas" panose="020B0609020204030204" pitchFamily="49" charset="0"/>
              </a:rPr>
              <a:t>np.arange</a:t>
            </a:r>
            <a:r>
              <a:rPr lang="en-IN">
                <a:latin typeface="Consolas" panose="020B0609020204030204" pitchFamily="49" charset="0"/>
              </a:rPr>
              <a:t>(4)</a:t>
            </a:r>
          </a:p>
          <a:p>
            <a:r>
              <a:rPr lang="en-IN">
                <a:latin typeface="Consolas" panose="020B0609020204030204" pitchFamily="49" charset="0"/>
              </a:rPr>
              <a:t>&gt;&gt;&gt; b=</a:t>
            </a:r>
            <a:r>
              <a:rPr lang="en-IN" err="1">
                <a:latin typeface="Consolas" panose="020B0609020204030204" pitchFamily="49" charset="0"/>
              </a:rPr>
              <a:t>a.reshape</a:t>
            </a:r>
            <a:r>
              <a:rPr lang="en-IN">
                <a:latin typeface="Consolas" panose="020B0609020204030204" pitchFamily="49" charset="0"/>
              </a:rPr>
              <a:t>(2,2)</a:t>
            </a:r>
          </a:p>
          <a:p>
            <a:r>
              <a:rPr lang="en-IN">
                <a:latin typeface="Consolas" panose="020B0609020204030204" pitchFamily="49" charset="0"/>
              </a:rPr>
              <a:t>&gt;&gt;&gt; b</a:t>
            </a:r>
          </a:p>
          <a:p>
            <a:r>
              <a:rPr lang="en-IN">
                <a:latin typeface="Consolas" panose="020B0609020204030204" pitchFamily="49" charset="0"/>
              </a:rPr>
              <a:t>array([[0, 1],</a:t>
            </a:r>
          </a:p>
          <a:p>
            <a:r>
              <a:rPr lang="en-IN">
                <a:latin typeface="Consolas" panose="020B0609020204030204" pitchFamily="49" charset="0"/>
              </a:rPr>
              <a:t>       [2, 3]])</a:t>
            </a:r>
          </a:p>
          <a:p>
            <a:r>
              <a:rPr lang="en-IN">
                <a:latin typeface="Consolas" panose="020B0609020204030204" pitchFamily="49" charset="0"/>
              </a:rPr>
              <a:t>&gt;&gt;&gt; b*b</a:t>
            </a:r>
          </a:p>
          <a:p>
            <a:r>
              <a:rPr lang="en-IN">
                <a:latin typeface="Consolas" panose="020B0609020204030204" pitchFamily="49" charset="0"/>
              </a:rPr>
              <a:t>array([[0, 1],</a:t>
            </a:r>
          </a:p>
          <a:p>
            <a:r>
              <a:rPr lang="en-IN">
                <a:latin typeface="Consolas" panose="020B0609020204030204" pitchFamily="49" charset="0"/>
              </a:rPr>
              <a:t>       [4, 9]])</a:t>
            </a:r>
          </a:p>
          <a:p>
            <a:endParaRPr lang="en-IN">
              <a:latin typeface="Consolas" panose="020B0609020204030204" pitchFamily="49" charset="0"/>
            </a:endParaRPr>
          </a:p>
          <a:p>
            <a:r>
              <a:rPr lang="en-IN">
                <a:latin typeface="Consolas" panose="020B0609020204030204" pitchFamily="49" charset="0"/>
              </a:rPr>
              <a:t>&gt;&gt;&gt; np.dot(</a:t>
            </a:r>
            <a:r>
              <a:rPr lang="en-IN" err="1">
                <a:latin typeface="Consolas" panose="020B0609020204030204" pitchFamily="49" charset="0"/>
              </a:rPr>
              <a:t>b,b</a:t>
            </a:r>
            <a:r>
              <a:rPr lang="en-IN">
                <a:latin typeface="Consolas" panose="020B0609020204030204" pitchFamily="49" charset="0"/>
              </a:rPr>
              <a:t>)</a:t>
            </a:r>
          </a:p>
          <a:p>
            <a:r>
              <a:rPr lang="en-IN">
                <a:latin typeface="Consolas" panose="020B0609020204030204" pitchFamily="49" charset="0"/>
              </a:rPr>
              <a:t>array([[ 2,  3],</a:t>
            </a:r>
          </a:p>
          <a:p>
            <a:r>
              <a:rPr lang="en-IN">
                <a:latin typeface="Consolas" panose="020B0609020204030204" pitchFamily="49" charset="0"/>
              </a:rPr>
              <a:t>       [ 6, 11]])</a:t>
            </a:r>
          </a:p>
        </p:txBody>
      </p:sp>
      <p:sp>
        <p:nvSpPr>
          <p:cNvPr id="5" name="Rectangle 4"/>
          <p:cNvSpPr/>
          <p:nvPr/>
        </p:nvSpPr>
        <p:spPr>
          <a:xfrm>
            <a:off x="4519246" y="1298974"/>
            <a:ext cx="3780692" cy="5355312"/>
          </a:xfrm>
          <a:prstGeom prst="rect">
            <a:avLst/>
          </a:prstGeom>
        </p:spPr>
        <p:txBody>
          <a:bodyPr wrap="square">
            <a:spAutoFit/>
          </a:bodyPr>
          <a:lstStyle/>
          <a:p>
            <a:r>
              <a:rPr lang="en-IN">
                <a:latin typeface="Consolas" panose="020B0609020204030204" pitchFamily="49" charset="0"/>
              </a:rPr>
              <a:t>&gt;&gt;&gt; </a:t>
            </a:r>
            <a:r>
              <a:rPr lang="en-IN" err="1">
                <a:latin typeface="Consolas" panose="020B0609020204030204" pitchFamily="49" charset="0"/>
              </a:rPr>
              <a:t>np.mat</a:t>
            </a:r>
            <a:r>
              <a:rPr lang="en-IN">
                <a:latin typeface="Consolas" panose="020B0609020204030204" pitchFamily="49" charset="0"/>
              </a:rPr>
              <a:t>(b)</a:t>
            </a:r>
          </a:p>
          <a:p>
            <a:r>
              <a:rPr lang="en-IN">
                <a:latin typeface="Consolas" panose="020B0609020204030204" pitchFamily="49" charset="0"/>
              </a:rPr>
              <a:t>matrix([[0, 1],</a:t>
            </a:r>
          </a:p>
          <a:p>
            <a:r>
              <a:rPr lang="en-IN">
                <a:latin typeface="Consolas" panose="020B0609020204030204" pitchFamily="49" charset="0"/>
              </a:rPr>
              <a:t>        [2, 3]])</a:t>
            </a:r>
          </a:p>
          <a:p>
            <a:endParaRPr lang="en-IN">
              <a:latin typeface="Consolas" panose="020B0609020204030204" pitchFamily="49" charset="0"/>
            </a:endParaRPr>
          </a:p>
          <a:p>
            <a:r>
              <a:rPr lang="en-IN">
                <a:latin typeface="Consolas" panose="020B0609020204030204" pitchFamily="49" charset="0"/>
              </a:rPr>
              <a:t>&gt;&gt;&gt; c=</a:t>
            </a:r>
            <a:r>
              <a:rPr lang="en-IN" err="1">
                <a:latin typeface="Consolas" panose="020B0609020204030204" pitchFamily="49" charset="0"/>
              </a:rPr>
              <a:t>np.mat</a:t>
            </a:r>
            <a:r>
              <a:rPr lang="en-IN">
                <a:latin typeface="Consolas" panose="020B0609020204030204" pitchFamily="49" charset="0"/>
              </a:rPr>
              <a:t>(b)</a:t>
            </a:r>
          </a:p>
          <a:p>
            <a:r>
              <a:rPr lang="en-IN">
                <a:latin typeface="Consolas" panose="020B0609020204030204" pitchFamily="49" charset="0"/>
              </a:rPr>
              <a:t>&gt;&gt;&gt; c*c</a:t>
            </a:r>
          </a:p>
          <a:p>
            <a:r>
              <a:rPr lang="en-IN">
                <a:latin typeface="Consolas" panose="020B0609020204030204" pitchFamily="49" charset="0"/>
              </a:rPr>
              <a:t>matrix([[ 2,  3],</a:t>
            </a:r>
          </a:p>
          <a:p>
            <a:r>
              <a:rPr lang="en-IN">
                <a:latin typeface="Consolas" panose="020B0609020204030204" pitchFamily="49" charset="0"/>
              </a:rPr>
              <a:t>        [ 6, 11]])</a:t>
            </a:r>
          </a:p>
          <a:p>
            <a:endParaRPr lang="en-IN">
              <a:latin typeface="Consolas" panose="020B0609020204030204" pitchFamily="49" charset="0"/>
            </a:endParaRPr>
          </a:p>
          <a:p>
            <a:r>
              <a:rPr lang="fr-FR">
                <a:latin typeface="Consolas" panose="020B0609020204030204" pitchFamily="49" charset="0"/>
              </a:rPr>
              <a:t>&gt;&gt;&gt; </a:t>
            </a:r>
            <a:r>
              <a:rPr lang="fr-FR" err="1">
                <a:latin typeface="Consolas" panose="020B0609020204030204" pitchFamily="49" charset="0"/>
              </a:rPr>
              <a:t>np.sqrt</a:t>
            </a:r>
            <a:r>
              <a:rPr lang="fr-FR">
                <a:latin typeface="Consolas" panose="020B0609020204030204" pitchFamily="49" charset="0"/>
              </a:rPr>
              <a:t>(c)</a:t>
            </a:r>
          </a:p>
          <a:p>
            <a:r>
              <a:rPr lang="fr-FR">
                <a:latin typeface="Consolas" panose="020B0609020204030204" pitchFamily="49" charset="0"/>
              </a:rPr>
              <a:t>matrix([[ 0.        ,  1.        ],</a:t>
            </a:r>
          </a:p>
          <a:p>
            <a:r>
              <a:rPr lang="fr-FR">
                <a:latin typeface="Consolas" panose="020B0609020204030204" pitchFamily="49" charset="0"/>
              </a:rPr>
              <a:t>        [ 1.41421356,  1.73205081]])</a:t>
            </a:r>
          </a:p>
          <a:p>
            <a:endParaRPr lang="en-IN">
              <a:latin typeface="Consolas" panose="020B0609020204030204" pitchFamily="49" charset="0"/>
            </a:endParaRPr>
          </a:p>
          <a:p>
            <a:endParaRPr lang="en-IN">
              <a:latin typeface="Consolas" panose="020B0609020204030204" pitchFamily="49" charset="0"/>
            </a:endParaRPr>
          </a:p>
          <a:p>
            <a:r>
              <a:rPr lang="en-IN">
                <a:latin typeface="Consolas" panose="020B0609020204030204" pitchFamily="49" charset="0"/>
              </a:rPr>
              <a:t>&gt;&gt;&gt; </a:t>
            </a:r>
            <a:r>
              <a:rPr lang="en-IN" err="1">
                <a:latin typeface="Consolas" panose="020B0609020204030204" pitchFamily="49" charset="0"/>
              </a:rPr>
              <a:t>np.linalg.inv</a:t>
            </a:r>
            <a:r>
              <a:rPr lang="en-IN">
                <a:latin typeface="Consolas" panose="020B0609020204030204" pitchFamily="49" charset="0"/>
              </a:rPr>
              <a:t>(c)</a:t>
            </a:r>
          </a:p>
          <a:p>
            <a:r>
              <a:rPr lang="en-IN">
                <a:latin typeface="Consolas" panose="020B0609020204030204" pitchFamily="49" charset="0"/>
              </a:rPr>
              <a:t>matrix([[-1.5,  0.5],</a:t>
            </a:r>
          </a:p>
          <a:p>
            <a:r>
              <a:rPr lang="en-IN">
                <a:latin typeface="Consolas" panose="020B0609020204030204" pitchFamily="49" charset="0"/>
              </a:rPr>
              <a:t>        [ 1. ,  0. ]])</a:t>
            </a:r>
          </a:p>
        </p:txBody>
      </p:sp>
    </p:spTree>
    <p:extLst>
      <p:ext uri="{BB962C8B-B14F-4D97-AF65-F5344CB8AC3E}">
        <p14:creationId xmlns:p14="http://schemas.microsoft.com/office/powerpoint/2010/main" val="1963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p:bldP spid="5" grpId="0" build="p" bldLvl="5"/>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E646-17EB-3F8C-E72F-E499E2EDB064}"/>
              </a:ext>
            </a:extLst>
          </p:cNvPr>
          <p:cNvSpPr>
            <a:spLocks noGrp="1"/>
          </p:cNvSpPr>
          <p:nvPr>
            <p:ph type="title"/>
          </p:nvPr>
        </p:nvSpPr>
        <p:spPr/>
        <p:txBody>
          <a:bodyPr/>
          <a:lstStyle/>
          <a:p>
            <a:r>
              <a:rPr lang="en-IN"/>
              <a:t>Factorials in a loop: global list is efficient</a:t>
            </a:r>
          </a:p>
        </p:txBody>
      </p:sp>
      <p:sp>
        <p:nvSpPr>
          <p:cNvPr id="5" name="TextBox 4">
            <a:extLst>
              <a:ext uri="{FF2B5EF4-FFF2-40B4-BE49-F238E27FC236}">
                <a16:creationId xmlns:a16="http://schemas.microsoft.com/office/drawing/2014/main" id="{59E9E80C-2CB6-33B8-B9C4-94CBD1D7D76B}"/>
              </a:ext>
            </a:extLst>
          </p:cNvPr>
          <p:cNvSpPr txBox="1"/>
          <p:nvPr/>
        </p:nvSpPr>
        <p:spPr>
          <a:xfrm>
            <a:off x="180652" y="1968238"/>
            <a:ext cx="3600773" cy="1969770"/>
          </a:xfrm>
          <a:prstGeom prst="rect">
            <a:avLst/>
          </a:prstGeom>
          <a:solidFill>
            <a:schemeClr val="accent1">
              <a:lumMod val="20000"/>
              <a:lumOff val="80000"/>
            </a:schemeClr>
          </a:solidFill>
        </p:spPr>
        <p:txBody>
          <a:bodyPr wrap="square" lIns="0" tIns="0" rIns="0" bIns="0">
            <a:spAutoFit/>
          </a:bodyPr>
          <a:lstStyle/>
          <a:p>
            <a:r>
              <a:rPr lang="en-IN" sz="1600" b="1">
                <a:solidFill>
                  <a:srgbClr val="0000FF"/>
                </a:solidFill>
                <a:latin typeface="Consolas" panose="020B0609020204030204" pitchFamily="49" charset="0"/>
              </a:rPr>
              <a:t>def</a:t>
            </a:r>
            <a:r>
              <a:rPr lang="en-IN" sz="1600" b="0">
                <a:solidFill>
                  <a:srgbClr val="000000"/>
                </a:solidFill>
                <a:latin typeface="Consolas" panose="020B0609020204030204" pitchFamily="49" charset="0"/>
              </a:rPr>
              <a:t> </a:t>
            </a:r>
            <a:r>
              <a:rPr lang="en-IN" sz="1600" b="0">
                <a:solidFill>
                  <a:srgbClr val="FF00FF"/>
                </a:solidFill>
                <a:latin typeface="Consolas" panose="020B0609020204030204" pitchFamily="49" charset="0"/>
              </a:rPr>
              <a:t>fact1</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n</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  </a:t>
            </a:r>
            <a:r>
              <a:rPr lang="en-IN" sz="1600" b="1">
                <a:solidFill>
                  <a:srgbClr val="0000FF"/>
                </a:solidFill>
                <a:latin typeface="Consolas" panose="020B0609020204030204" pitchFamily="49" charset="0"/>
              </a:rPr>
              <a:t>if</a:t>
            </a:r>
            <a:r>
              <a:rPr lang="en-IN" sz="1600" b="0">
                <a:solidFill>
                  <a:srgbClr val="000000"/>
                </a:solidFill>
                <a:latin typeface="Consolas" panose="020B0609020204030204" pitchFamily="49" charset="0"/>
              </a:rPr>
              <a:t> n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0</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en-US" sz="1600" b="0">
                <a:solidFill>
                  <a:srgbClr val="000000"/>
                </a:solidFill>
                <a:latin typeface="Consolas" panose="020B0609020204030204" pitchFamily="49" charset="0"/>
              </a:rPr>
              <a:t>    </a:t>
            </a:r>
            <a:r>
              <a:rPr lang="en-US" sz="1600" b="1">
                <a:solidFill>
                  <a:srgbClr val="0000FF"/>
                </a:solidFill>
                <a:latin typeface="Consolas" panose="020B0609020204030204" pitchFamily="49" charset="0"/>
              </a:rPr>
              <a:t>return</a:t>
            </a:r>
            <a:r>
              <a:rPr lang="en-US" sz="1600" b="0">
                <a:solidFill>
                  <a:srgbClr val="000000"/>
                </a:solidFill>
                <a:latin typeface="Consolas" panose="020B0609020204030204" pitchFamily="49" charset="0"/>
              </a:rPr>
              <a:t> </a:t>
            </a:r>
            <a:r>
              <a:rPr lang="en-US" sz="1600" b="0">
                <a:solidFill>
                  <a:srgbClr val="FF0000"/>
                </a:solidFill>
                <a:latin typeface="Consolas" panose="020B0609020204030204" pitchFamily="49" charset="0"/>
              </a:rPr>
              <a:t>1</a:t>
            </a:r>
            <a:r>
              <a:rPr lang="en-US" sz="1600" b="1">
                <a:solidFill>
                  <a:srgbClr val="000080"/>
                </a:solidFill>
                <a:latin typeface="Consolas" panose="020B0609020204030204" pitchFamily="49" charset="0"/>
              </a:rPr>
              <a:t>,</a:t>
            </a:r>
            <a:r>
              <a:rPr lang="en-US" sz="1600" b="0">
                <a:solidFill>
                  <a:srgbClr val="000000"/>
                </a:solidFill>
                <a:latin typeface="Consolas" panose="020B0609020204030204" pitchFamily="49" charset="0"/>
              </a:rPr>
              <a:t> </a:t>
            </a:r>
            <a:r>
              <a:rPr lang="en-US" sz="1600" b="0">
                <a:solidFill>
                  <a:srgbClr val="FF0000"/>
                </a:solidFill>
                <a:latin typeface="Consolas" panose="020B0609020204030204" pitchFamily="49" charset="0"/>
              </a:rPr>
              <a:t>0</a:t>
            </a:r>
            <a:endParaRPr lang="en-US" sz="1600" b="0" i="0">
              <a:solidFill>
                <a:srgbClr val="000000"/>
              </a:solidFill>
              <a:latin typeface="Consolas" panose="020B0609020204030204" pitchFamily="49" charset="0"/>
            </a:endParaRPr>
          </a:p>
          <a:p>
            <a:r>
              <a:rPr lang="en-IN" sz="1600" b="0" i="0">
                <a:solidFill>
                  <a:srgbClr val="000000"/>
                </a:solidFill>
                <a:latin typeface="Consolas" panose="020B0609020204030204" pitchFamily="49" charset="0"/>
              </a:rPr>
              <a:t>  result </a:t>
            </a:r>
            <a:r>
              <a:rPr lang="en-IN" sz="1600" b="1" i="0">
                <a:solidFill>
                  <a:srgbClr val="000080"/>
                </a:solidFill>
                <a:latin typeface="Consolas" panose="020B0609020204030204" pitchFamily="49" charset="0"/>
              </a:rPr>
              <a:t>=</a:t>
            </a:r>
            <a:r>
              <a:rPr lang="en-IN" sz="1600" b="0" i="0">
                <a:solidFill>
                  <a:srgbClr val="000000"/>
                </a:solidFill>
                <a:latin typeface="Consolas" panose="020B0609020204030204" pitchFamily="49" charset="0"/>
              </a:rPr>
              <a:t> </a:t>
            </a:r>
            <a:r>
              <a:rPr lang="en-IN" sz="1600" b="0" i="0">
                <a:solidFill>
                  <a:srgbClr val="FF0000"/>
                </a:solidFill>
                <a:latin typeface="Consolas" panose="020B0609020204030204" pitchFamily="49" charset="0"/>
              </a:rPr>
              <a:t>1;</a:t>
            </a:r>
            <a:r>
              <a:rPr lang="en-IN" sz="1600">
                <a:solidFill>
                  <a:srgbClr val="FF0000"/>
                </a:solidFill>
                <a:latin typeface="Consolas" panose="020B0609020204030204" pitchFamily="49" charset="0"/>
              </a:rPr>
              <a:t> </a:t>
            </a:r>
            <a:r>
              <a:rPr lang="en-IN" sz="1600" b="0" i="0">
                <a:solidFill>
                  <a:srgbClr val="000000"/>
                </a:solidFill>
                <a:latin typeface="Consolas" panose="020B0609020204030204" pitchFamily="49" charset="0"/>
              </a:rPr>
              <a:t>flops </a:t>
            </a:r>
            <a:r>
              <a:rPr lang="en-IN" sz="1600" b="1" i="0">
                <a:solidFill>
                  <a:srgbClr val="000080"/>
                </a:solidFill>
                <a:latin typeface="Consolas" panose="020B0609020204030204" pitchFamily="49" charset="0"/>
              </a:rPr>
              <a:t>=</a:t>
            </a:r>
            <a:r>
              <a:rPr lang="en-IN" sz="1600" b="0" i="0">
                <a:solidFill>
                  <a:srgbClr val="000000"/>
                </a:solidFill>
                <a:latin typeface="Consolas" panose="020B0609020204030204" pitchFamily="49" charset="0"/>
              </a:rPr>
              <a:t> </a:t>
            </a:r>
            <a:r>
              <a:rPr lang="en-IN" sz="1600" b="0" i="0">
                <a:solidFill>
                  <a:srgbClr val="FF0000"/>
                </a:solidFill>
                <a:latin typeface="Consolas" panose="020B0609020204030204" pitchFamily="49" charset="0"/>
              </a:rPr>
              <a:t>0</a:t>
            </a:r>
            <a:endParaRPr lang="en-IN" sz="1600" b="0" i="0">
              <a:solidFill>
                <a:srgbClr val="000000"/>
              </a:solidFill>
              <a:latin typeface="Consolas" panose="020B0609020204030204" pitchFamily="49" charset="0"/>
            </a:endParaRPr>
          </a:p>
          <a:p>
            <a:r>
              <a:rPr lang="en-US" sz="1600" b="0" i="0">
                <a:solidFill>
                  <a:srgbClr val="000000"/>
                </a:solidFill>
                <a:latin typeface="Consolas" panose="020B0609020204030204" pitchFamily="49" charset="0"/>
              </a:rPr>
              <a:t>  </a:t>
            </a:r>
            <a:r>
              <a:rPr lang="en-US" sz="1600" b="1" i="0">
                <a:solidFill>
                  <a:srgbClr val="0000FF"/>
                </a:solidFill>
                <a:latin typeface="Consolas" panose="020B0609020204030204" pitchFamily="49" charset="0"/>
              </a:rPr>
              <a:t>for</a:t>
            </a:r>
            <a:r>
              <a:rPr lang="en-US" sz="1600" b="0" i="0">
                <a:solidFill>
                  <a:srgbClr val="000000"/>
                </a:solidFill>
                <a:latin typeface="Consolas" panose="020B0609020204030204" pitchFamily="49" charset="0"/>
              </a:rPr>
              <a:t> i </a:t>
            </a:r>
            <a:r>
              <a:rPr lang="en-US" sz="1600" b="1" i="0">
                <a:solidFill>
                  <a:srgbClr val="0000FF"/>
                </a:solidFill>
                <a:latin typeface="Consolas" panose="020B0609020204030204" pitchFamily="49" charset="0"/>
              </a:rPr>
              <a:t>in</a:t>
            </a:r>
            <a:r>
              <a:rPr lang="en-US" sz="1600" b="0" i="0">
                <a:solidFill>
                  <a:srgbClr val="000000"/>
                </a:solidFill>
                <a:latin typeface="Consolas" panose="020B0609020204030204" pitchFamily="49" charset="0"/>
              </a:rPr>
              <a:t> </a:t>
            </a:r>
            <a:r>
              <a:rPr lang="en-US" sz="1600" b="1" i="0">
                <a:solidFill>
                  <a:srgbClr val="880088"/>
                </a:solidFill>
                <a:latin typeface="Consolas" panose="020B0609020204030204" pitchFamily="49" charset="0"/>
              </a:rPr>
              <a:t>range</a:t>
            </a:r>
            <a:r>
              <a:rPr lang="en-US" sz="1600" b="1" i="0">
                <a:solidFill>
                  <a:srgbClr val="000080"/>
                </a:solidFill>
                <a:latin typeface="Consolas" panose="020B0609020204030204" pitchFamily="49" charset="0"/>
              </a:rPr>
              <a:t>(</a:t>
            </a:r>
            <a:r>
              <a:rPr lang="en-US" sz="1600" b="0" i="0">
                <a:solidFill>
                  <a:srgbClr val="FF0000"/>
                </a:solidFill>
                <a:latin typeface="Consolas" panose="020B0609020204030204" pitchFamily="49" charset="0"/>
              </a:rPr>
              <a:t>1</a:t>
            </a:r>
            <a:r>
              <a:rPr lang="en-US" sz="1600" b="1" i="0">
                <a:solidFill>
                  <a:srgbClr val="000080"/>
                </a:solidFill>
                <a:latin typeface="Consolas" panose="020B0609020204030204" pitchFamily="49" charset="0"/>
              </a:rPr>
              <a:t>,</a:t>
            </a:r>
            <a:r>
              <a:rPr lang="en-US" sz="1600" b="0" i="0">
                <a:solidFill>
                  <a:srgbClr val="000000"/>
                </a:solidFill>
                <a:latin typeface="Consolas" panose="020B0609020204030204" pitchFamily="49" charset="0"/>
              </a:rPr>
              <a:t>n</a:t>
            </a:r>
            <a:r>
              <a:rPr lang="en-US" sz="1600" b="1" i="0">
                <a:solidFill>
                  <a:srgbClr val="000080"/>
                </a:solidFill>
                <a:latin typeface="Consolas" panose="020B0609020204030204" pitchFamily="49" charset="0"/>
              </a:rPr>
              <a:t>+</a:t>
            </a:r>
            <a:r>
              <a:rPr lang="en-US" sz="1600" b="0" i="0">
                <a:solidFill>
                  <a:srgbClr val="FF0000"/>
                </a:solidFill>
                <a:latin typeface="Consolas" panose="020B0609020204030204" pitchFamily="49" charset="0"/>
              </a:rPr>
              <a:t>1</a:t>
            </a:r>
            <a:r>
              <a:rPr lang="en-US" sz="1600" b="1" i="0">
                <a:solidFill>
                  <a:srgbClr val="000080"/>
                </a:solidFill>
                <a:latin typeface="Consolas" panose="020B0609020204030204" pitchFamily="49" charset="0"/>
              </a:rPr>
              <a:t>):</a:t>
            </a:r>
            <a:endParaRPr lang="en-US" sz="1600" b="0" i="0">
              <a:solidFill>
                <a:srgbClr val="000000"/>
              </a:solidFill>
              <a:latin typeface="Consolas" panose="020B0609020204030204" pitchFamily="49" charset="0"/>
            </a:endParaRPr>
          </a:p>
          <a:p>
            <a:r>
              <a:rPr lang="en-IN" sz="1600" b="0" i="0">
                <a:solidFill>
                  <a:srgbClr val="000000"/>
                </a:solidFill>
                <a:latin typeface="Consolas" panose="020B0609020204030204" pitchFamily="49" charset="0"/>
              </a:rPr>
              <a:t>    result </a:t>
            </a:r>
            <a:r>
              <a:rPr lang="en-IN" sz="1600" b="1" i="0">
                <a:solidFill>
                  <a:srgbClr val="000080"/>
                </a:solidFill>
                <a:latin typeface="Consolas" panose="020B0609020204030204" pitchFamily="49" charset="0"/>
              </a:rPr>
              <a:t>*=</a:t>
            </a:r>
            <a:r>
              <a:rPr lang="en-IN" sz="1600" b="0" i="0">
                <a:solidFill>
                  <a:srgbClr val="000000"/>
                </a:solidFill>
                <a:latin typeface="Consolas" panose="020B0609020204030204" pitchFamily="49" charset="0"/>
              </a:rPr>
              <a:t> i</a:t>
            </a:r>
          </a:p>
          <a:p>
            <a:r>
              <a:rPr lang="en-US" sz="1600" b="0" i="0">
                <a:solidFill>
                  <a:srgbClr val="000000"/>
                </a:solidFill>
                <a:latin typeface="Consolas" panose="020B0609020204030204" pitchFamily="49" charset="0"/>
              </a:rPr>
              <a:t>    flops </a:t>
            </a:r>
            <a:r>
              <a:rPr lang="en-US" sz="1600" b="1" i="0">
                <a:solidFill>
                  <a:srgbClr val="000080"/>
                </a:solidFill>
                <a:latin typeface="Consolas" panose="020B0609020204030204" pitchFamily="49" charset="0"/>
              </a:rPr>
              <a:t>+=</a:t>
            </a:r>
            <a:r>
              <a:rPr lang="en-US" sz="1600" b="0" i="0">
                <a:solidFill>
                  <a:srgbClr val="000000"/>
                </a:solidFill>
                <a:latin typeface="Consolas" panose="020B0609020204030204" pitchFamily="49" charset="0"/>
              </a:rPr>
              <a:t> </a:t>
            </a:r>
            <a:r>
              <a:rPr lang="en-US" sz="1600" b="0" i="0">
                <a:solidFill>
                  <a:srgbClr val="FF0000"/>
                </a:solidFill>
                <a:latin typeface="Consolas" panose="020B0609020204030204" pitchFamily="49" charset="0"/>
              </a:rPr>
              <a:t>1</a:t>
            </a:r>
            <a:endParaRPr lang="en-US" sz="1600" b="0" i="0">
              <a:solidFill>
                <a:srgbClr val="000000"/>
              </a:solidFill>
              <a:latin typeface="Consolas" panose="020B0609020204030204" pitchFamily="49" charset="0"/>
            </a:endParaRPr>
          </a:p>
          <a:p>
            <a:r>
              <a:rPr lang="en-IN" sz="1600" b="0" i="0">
                <a:solidFill>
                  <a:srgbClr val="000000"/>
                </a:solidFill>
                <a:latin typeface="Consolas" panose="020B0609020204030204" pitchFamily="49" charset="0"/>
              </a:rPr>
              <a:t>  </a:t>
            </a:r>
            <a:r>
              <a:rPr lang="en-IN" sz="1600" b="1" i="0">
                <a:solidFill>
                  <a:srgbClr val="0000FF"/>
                </a:solidFill>
                <a:latin typeface="Consolas" panose="020B0609020204030204" pitchFamily="49" charset="0"/>
              </a:rPr>
              <a:t>return</a:t>
            </a:r>
            <a:r>
              <a:rPr lang="en-IN" sz="1600" b="0" i="0">
                <a:solidFill>
                  <a:srgbClr val="000000"/>
                </a:solidFill>
                <a:latin typeface="Consolas" panose="020B0609020204030204" pitchFamily="49" charset="0"/>
              </a:rPr>
              <a:t> result</a:t>
            </a:r>
            <a:r>
              <a:rPr lang="en-IN" sz="1600" b="1" i="0">
                <a:solidFill>
                  <a:srgbClr val="000080"/>
                </a:solidFill>
                <a:latin typeface="Consolas" panose="020B0609020204030204" pitchFamily="49" charset="0"/>
              </a:rPr>
              <a:t>,</a:t>
            </a:r>
            <a:r>
              <a:rPr lang="en-IN" sz="1600" b="0" i="0">
                <a:solidFill>
                  <a:srgbClr val="000000"/>
                </a:solidFill>
                <a:latin typeface="Consolas" panose="020B0609020204030204" pitchFamily="49" charset="0"/>
              </a:rPr>
              <a:t> flops</a:t>
            </a:r>
          </a:p>
        </p:txBody>
      </p:sp>
      <p:sp>
        <p:nvSpPr>
          <p:cNvPr id="7" name="TextBox 6">
            <a:extLst>
              <a:ext uri="{FF2B5EF4-FFF2-40B4-BE49-F238E27FC236}">
                <a16:creationId xmlns:a16="http://schemas.microsoft.com/office/drawing/2014/main" id="{ABB21510-7572-63F5-2ECB-EE8E6144E7E5}"/>
              </a:ext>
            </a:extLst>
          </p:cNvPr>
          <p:cNvSpPr txBox="1"/>
          <p:nvPr/>
        </p:nvSpPr>
        <p:spPr>
          <a:xfrm>
            <a:off x="180652" y="4124080"/>
            <a:ext cx="3600773" cy="1754326"/>
          </a:xfrm>
          <a:prstGeom prst="rect">
            <a:avLst/>
          </a:prstGeom>
          <a:solidFill>
            <a:schemeClr val="accent1">
              <a:lumMod val="20000"/>
              <a:lumOff val="80000"/>
            </a:schemeClr>
          </a:solidFill>
        </p:spPr>
        <p:txBody>
          <a:bodyPr wrap="square" lIns="0" tIns="0" rIns="0" bIns="0">
            <a:spAutoFit/>
          </a:bodyPr>
          <a:lstStyle/>
          <a:p>
            <a:r>
              <a:rPr lang="en-IN" sz="1600" b="1">
                <a:solidFill>
                  <a:srgbClr val="0000FF"/>
                </a:solidFill>
                <a:latin typeface="Consolas" panose="020B0609020204030204" pitchFamily="49" charset="0"/>
              </a:rPr>
              <a:t>def</a:t>
            </a:r>
            <a:r>
              <a:rPr lang="en-IN" sz="1600" b="0">
                <a:solidFill>
                  <a:srgbClr val="000000"/>
                </a:solidFill>
                <a:latin typeface="Consolas" panose="020B0609020204030204" pitchFamily="49" charset="0"/>
              </a:rPr>
              <a:t> </a:t>
            </a:r>
            <a:r>
              <a:rPr lang="en-IN" sz="1600" b="0">
                <a:solidFill>
                  <a:srgbClr val="FF00FF"/>
                </a:solidFill>
                <a:latin typeface="Consolas" panose="020B0609020204030204" pitchFamily="49" charset="0"/>
              </a:rPr>
              <a:t>fact2</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n</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  </a:t>
            </a:r>
            <a:r>
              <a:rPr lang="en-IN" sz="1600" b="1">
                <a:latin typeface="Consolas" panose="020B0609020204030204" pitchFamily="49" charset="0"/>
              </a:rPr>
              <a:t>global</a:t>
            </a:r>
            <a:r>
              <a:rPr lang="en-IN" sz="1600">
                <a:latin typeface="Consolas" panose="020B0609020204030204" pitchFamily="49" charset="0"/>
              </a:rPr>
              <a:t> </a:t>
            </a:r>
            <a:r>
              <a:rPr lang="en-IN" sz="1600" err="1">
                <a:latin typeface="Consolas" panose="020B0609020204030204" pitchFamily="49" charset="0"/>
              </a:rPr>
              <a:t>gfact</a:t>
            </a:r>
            <a:r>
              <a:rPr lang="en-IN" sz="1600" b="1">
                <a:latin typeface="Consolas" panose="020B0609020204030204" pitchFamily="49" charset="0"/>
              </a:rPr>
              <a:t>;</a:t>
            </a:r>
            <a:r>
              <a:rPr lang="en-IN" sz="1600">
                <a:latin typeface="Consolas" panose="020B0609020204030204" pitchFamily="49" charset="0"/>
              </a:rPr>
              <a:t> </a:t>
            </a:r>
            <a:r>
              <a:rPr lang="en-IN" sz="1600" b="0" err="1">
                <a:solidFill>
                  <a:srgbClr val="000000"/>
                </a:solidFill>
                <a:latin typeface="Consolas" panose="020B0609020204030204" pitchFamily="49" charset="0"/>
              </a:rPr>
              <a:t>gfact</a:t>
            </a:r>
            <a:r>
              <a:rPr lang="en-IN" sz="1600" b="1">
                <a:solidFill>
                  <a:srgbClr val="000080"/>
                </a:solidFill>
                <a:latin typeface="Consolas" panose="020B0609020204030204" pitchFamily="49" charset="0"/>
              </a:rPr>
              <a:t>=[</a:t>
            </a:r>
            <a:r>
              <a:rPr lang="en-IN" sz="1600" b="0">
                <a:solidFill>
                  <a:srgbClr val="FF0000"/>
                </a:solidFill>
                <a:latin typeface="Consolas" panose="020B0609020204030204" pitchFamily="49" charset="0"/>
              </a:rPr>
              <a:t>1</a:t>
            </a:r>
            <a:r>
              <a:rPr lang="en-IN" sz="1600" b="1">
                <a:solidFill>
                  <a:srgbClr val="000080"/>
                </a:solidFill>
                <a:latin typeface="Consolas" panose="020B0609020204030204" pitchFamily="49" charset="0"/>
              </a:rPr>
              <a:t>]</a:t>
            </a:r>
          </a:p>
          <a:p>
            <a:r>
              <a:rPr lang="en-IN" sz="1600" b="1">
                <a:solidFill>
                  <a:srgbClr val="000080"/>
                </a:solidFill>
                <a:latin typeface="Consolas" panose="020B0609020204030204" pitchFamily="49" charset="0"/>
              </a:rPr>
              <a:t> </a:t>
            </a:r>
            <a:r>
              <a:rPr lang="en-IN" sz="1600" b="0">
                <a:solidFill>
                  <a:srgbClr val="000000"/>
                </a:solidFill>
                <a:latin typeface="Consolas" panose="020B0609020204030204" pitchFamily="49" charset="0"/>
              </a:rPr>
              <a:t> flops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0</a:t>
            </a:r>
            <a:endParaRPr lang="en-IN" sz="1600" b="0">
              <a:solidFill>
                <a:srgbClr val="000000"/>
              </a:solidFill>
              <a:latin typeface="Consolas" panose="020B0609020204030204" pitchFamily="49" charset="0"/>
            </a:endParaRPr>
          </a:p>
          <a:p>
            <a:r>
              <a:rPr lang="en-US" sz="1600" b="0">
                <a:solidFill>
                  <a:srgbClr val="000000"/>
                </a:solidFill>
                <a:latin typeface="Consolas" panose="020B0609020204030204" pitchFamily="49" charset="0"/>
              </a:rPr>
              <a:t>  </a:t>
            </a:r>
            <a:r>
              <a:rPr lang="en-US" sz="1600" b="1">
                <a:solidFill>
                  <a:srgbClr val="0000FF"/>
                </a:solidFill>
                <a:latin typeface="Consolas" panose="020B0609020204030204" pitchFamily="49" charset="0"/>
              </a:rPr>
              <a:t>for</a:t>
            </a:r>
            <a:r>
              <a:rPr lang="en-US" sz="1600" b="0">
                <a:solidFill>
                  <a:srgbClr val="000000"/>
                </a:solidFill>
                <a:latin typeface="Consolas" panose="020B0609020204030204" pitchFamily="49" charset="0"/>
              </a:rPr>
              <a:t> i </a:t>
            </a:r>
            <a:r>
              <a:rPr lang="en-US" sz="1600" b="1">
                <a:solidFill>
                  <a:srgbClr val="0000FF"/>
                </a:solidFill>
                <a:latin typeface="Consolas" panose="020B0609020204030204" pitchFamily="49" charset="0"/>
              </a:rPr>
              <a:t>in</a:t>
            </a:r>
            <a:r>
              <a:rPr lang="en-US" sz="1600" b="0">
                <a:solidFill>
                  <a:srgbClr val="000000"/>
                </a:solidFill>
                <a:latin typeface="Consolas" panose="020B0609020204030204" pitchFamily="49" charset="0"/>
              </a:rPr>
              <a:t> </a:t>
            </a:r>
            <a:r>
              <a:rPr lang="en-US" sz="1600" b="1">
                <a:solidFill>
                  <a:srgbClr val="880088"/>
                </a:solidFill>
                <a:latin typeface="Consolas" panose="020B0609020204030204" pitchFamily="49" charset="0"/>
              </a:rPr>
              <a:t>range</a:t>
            </a:r>
            <a:r>
              <a:rPr lang="en-US" sz="1600" b="1">
                <a:solidFill>
                  <a:srgbClr val="000080"/>
                </a:solidFill>
                <a:latin typeface="Consolas" panose="020B0609020204030204" pitchFamily="49" charset="0"/>
              </a:rPr>
              <a:t>(</a:t>
            </a:r>
            <a:r>
              <a:rPr lang="en-US" sz="1600" b="0">
                <a:solidFill>
                  <a:srgbClr val="FF0000"/>
                </a:solidFill>
                <a:latin typeface="Consolas" panose="020B0609020204030204" pitchFamily="49" charset="0"/>
              </a:rPr>
              <a:t>1</a:t>
            </a:r>
            <a:r>
              <a:rPr lang="en-US" sz="1600" b="1">
                <a:solidFill>
                  <a:srgbClr val="000080"/>
                </a:solidFill>
                <a:latin typeface="Consolas" panose="020B0609020204030204" pitchFamily="49" charset="0"/>
              </a:rPr>
              <a:t>,</a:t>
            </a:r>
            <a:r>
              <a:rPr lang="en-US" sz="1600" b="0">
                <a:solidFill>
                  <a:srgbClr val="000000"/>
                </a:solidFill>
                <a:latin typeface="Consolas" panose="020B0609020204030204" pitchFamily="49" charset="0"/>
              </a:rPr>
              <a:t> n </a:t>
            </a:r>
            <a:r>
              <a:rPr lang="en-US" sz="1600" b="1">
                <a:solidFill>
                  <a:srgbClr val="000080"/>
                </a:solidFill>
                <a:latin typeface="Consolas" panose="020B0609020204030204" pitchFamily="49" charset="0"/>
              </a:rPr>
              <a:t>+</a:t>
            </a:r>
            <a:r>
              <a:rPr lang="en-US" sz="1600" b="0">
                <a:solidFill>
                  <a:srgbClr val="000000"/>
                </a:solidFill>
                <a:latin typeface="Consolas" panose="020B0609020204030204" pitchFamily="49" charset="0"/>
              </a:rPr>
              <a:t> </a:t>
            </a:r>
            <a:r>
              <a:rPr lang="en-US" sz="1600" b="0">
                <a:solidFill>
                  <a:srgbClr val="FF0000"/>
                </a:solidFill>
                <a:latin typeface="Consolas" panose="020B0609020204030204" pitchFamily="49" charset="0"/>
              </a:rPr>
              <a:t>1</a:t>
            </a:r>
            <a:r>
              <a:rPr lang="en-US" sz="1600" b="1">
                <a:solidFill>
                  <a:srgbClr val="000080"/>
                </a:solidFill>
                <a:latin typeface="Consolas" panose="020B0609020204030204" pitchFamily="49" charset="0"/>
              </a:rPr>
              <a:t>):</a:t>
            </a:r>
            <a:endParaRPr lang="en-US" sz="1600" b="0">
              <a:solidFill>
                <a:srgbClr val="000000"/>
              </a:solidFill>
              <a:latin typeface="Consolas" panose="020B0609020204030204" pitchFamily="49" charset="0"/>
            </a:endParaRPr>
          </a:p>
          <a:p>
            <a:r>
              <a:rPr lang="nn-NO" sz="1600" b="0">
                <a:solidFill>
                  <a:srgbClr val="000000"/>
                </a:solidFill>
                <a:latin typeface="Consolas" panose="020B0609020204030204" pitchFamily="49" charset="0"/>
              </a:rPr>
              <a:t>    gfact</a:t>
            </a:r>
            <a:r>
              <a:rPr lang="nn-NO" sz="1600" b="1">
                <a:solidFill>
                  <a:srgbClr val="000080"/>
                </a:solidFill>
                <a:latin typeface="Consolas" panose="020B0609020204030204" pitchFamily="49" charset="0"/>
              </a:rPr>
              <a:t>.</a:t>
            </a:r>
            <a:r>
              <a:rPr lang="nn-NO" sz="1600" b="0">
                <a:solidFill>
                  <a:srgbClr val="000000"/>
                </a:solidFill>
                <a:latin typeface="Consolas" panose="020B0609020204030204" pitchFamily="49" charset="0"/>
              </a:rPr>
              <a:t>append</a:t>
            </a:r>
            <a:r>
              <a:rPr lang="nn-NO" sz="1600" b="1">
                <a:solidFill>
                  <a:srgbClr val="000080"/>
                </a:solidFill>
                <a:latin typeface="Consolas" panose="020B0609020204030204" pitchFamily="49" charset="0"/>
              </a:rPr>
              <a:t>(</a:t>
            </a:r>
            <a:r>
              <a:rPr lang="nn-NO" sz="1600" b="0">
                <a:solidFill>
                  <a:srgbClr val="000000"/>
                </a:solidFill>
                <a:latin typeface="Consolas" panose="020B0609020204030204" pitchFamily="49" charset="0"/>
              </a:rPr>
              <a:t>gfact</a:t>
            </a:r>
            <a:r>
              <a:rPr lang="nn-NO" sz="1600" b="1">
                <a:solidFill>
                  <a:srgbClr val="000080"/>
                </a:solidFill>
                <a:latin typeface="Consolas" panose="020B0609020204030204" pitchFamily="49" charset="0"/>
              </a:rPr>
              <a:t>[</a:t>
            </a:r>
            <a:r>
              <a:rPr lang="nn-NO" sz="1600" b="0">
                <a:solidFill>
                  <a:srgbClr val="000000"/>
                </a:solidFill>
                <a:latin typeface="Consolas" panose="020B0609020204030204" pitchFamily="49" charset="0"/>
              </a:rPr>
              <a:t>i</a:t>
            </a:r>
            <a:r>
              <a:rPr lang="nn-NO" sz="1600" b="1">
                <a:solidFill>
                  <a:srgbClr val="000080"/>
                </a:solidFill>
                <a:latin typeface="Consolas" panose="020B0609020204030204" pitchFamily="49" charset="0"/>
              </a:rPr>
              <a:t>-</a:t>
            </a:r>
            <a:r>
              <a:rPr lang="nn-NO" sz="1600" b="0">
                <a:solidFill>
                  <a:srgbClr val="FF0000"/>
                </a:solidFill>
                <a:latin typeface="Consolas" panose="020B0609020204030204" pitchFamily="49" charset="0"/>
              </a:rPr>
              <a:t>1</a:t>
            </a:r>
            <a:r>
              <a:rPr lang="nn-NO" sz="1600" b="1">
                <a:solidFill>
                  <a:srgbClr val="000080"/>
                </a:solidFill>
                <a:latin typeface="Consolas" panose="020B0609020204030204" pitchFamily="49" charset="0"/>
              </a:rPr>
              <a:t>]*</a:t>
            </a:r>
            <a:r>
              <a:rPr lang="nn-NO" sz="1600" b="0">
                <a:solidFill>
                  <a:srgbClr val="000000"/>
                </a:solidFill>
                <a:latin typeface="Consolas" panose="020B0609020204030204" pitchFamily="49" charset="0"/>
              </a:rPr>
              <a:t>i</a:t>
            </a:r>
            <a:r>
              <a:rPr lang="nn-NO" sz="1600" b="1">
                <a:solidFill>
                  <a:srgbClr val="000080"/>
                </a:solidFill>
                <a:latin typeface="Consolas" panose="020B0609020204030204" pitchFamily="49" charset="0"/>
              </a:rPr>
              <a:t>)</a:t>
            </a:r>
            <a:endParaRPr lang="nn-NO" sz="1600" b="0">
              <a:solidFill>
                <a:srgbClr val="000000"/>
              </a:solidFill>
              <a:latin typeface="Consolas" panose="020B0609020204030204" pitchFamily="49" charset="0"/>
            </a:endParaRPr>
          </a:p>
          <a:p>
            <a:r>
              <a:rPr lang="en-US" sz="1600" b="0">
                <a:solidFill>
                  <a:srgbClr val="000000"/>
                </a:solidFill>
                <a:latin typeface="Consolas" panose="020B0609020204030204" pitchFamily="49" charset="0"/>
              </a:rPr>
              <a:t>    flops </a:t>
            </a:r>
            <a:r>
              <a:rPr lang="en-US" sz="1600" b="1">
                <a:solidFill>
                  <a:srgbClr val="000080"/>
                </a:solidFill>
                <a:latin typeface="Consolas" panose="020B0609020204030204" pitchFamily="49" charset="0"/>
              </a:rPr>
              <a:t>+=</a:t>
            </a:r>
            <a:r>
              <a:rPr lang="en-US" sz="1600" b="0">
                <a:solidFill>
                  <a:srgbClr val="000000"/>
                </a:solidFill>
                <a:latin typeface="Consolas" panose="020B0609020204030204" pitchFamily="49" charset="0"/>
              </a:rPr>
              <a:t> </a:t>
            </a:r>
            <a:r>
              <a:rPr lang="en-US" sz="1600" b="0">
                <a:solidFill>
                  <a:srgbClr val="FF0000"/>
                </a:solidFill>
                <a:latin typeface="Consolas" panose="020B0609020204030204" pitchFamily="49" charset="0"/>
              </a:rPr>
              <a:t>1</a:t>
            </a:r>
            <a:endParaRPr lang="en-US" sz="1600" b="0" i="0">
              <a:solidFill>
                <a:srgbClr val="000000"/>
              </a:solidFill>
              <a:latin typeface="Consolas" panose="020B0609020204030204" pitchFamily="49" charset="0"/>
            </a:endParaRPr>
          </a:p>
          <a:p>
            <a:r>
              <a:rPr lang="en-IN" sz="1600" b="0" i="0">
                <a:solidFill>
                  <a:srgbClr val="000000"/>
                </a:solidFill>
                <a:latin typeface="Consolas" panose="020B0609020204030204" pitchFamily="49" charset="0"/>
              </a:rPr>
              <a:t>  </a:t>
            </a:r>
            <a:r>
              <a:rPr lang="en-IN" sz="1600" b="1" i="0">
                <a:solidFill>
                  <a:srgbClr val="0000FF"/>
                </a:solidFill>
                <a:latin typeface="Consolas" panose="020B0609020204030204" pitchFamily="49" charset="0"/>
              </a:rPr>
              <a:t>return</a:t>
            </a:r>
            <a:r>
              <a:rPr lang="en-IN" sz="1600" b="0" i="0">
                <a:solidFill>
                  <a:srgbClr val="000000"/>
                </a:solidFill>
                <a:latin typeface="Consolas" panose="020B0609020204030204" pitchFamily="49" charset="0"/>
              </a:rPr>
              <a:t> flops</a:t>
            </a:r>
            <a:endParaRPr lang="en-IN" sz="1600">
              <a:latin typeface="Consolas" panose="020B0609020204030204" pitchFamily="49" charset="0"/>
            </a:endParaRPr>
          </a:p>
        </p:txBody>
      </p:sp>
      <p:sp>
        <p:nvSpPr>
          <p:cNvPr id="8" name="TextBox 7">
            <a:extLst>
              <a:ext uri="{FF2B5EF4-FFF2-40B4-BE49-F238E27FC236}">
                <a16:creationId xmlns:a16="http://schemas.microsoft.com/office/drawing/2014/main" id="{97E2A1EF-AC8F-4532-A010-5862DD657CB5}"/>
              </a:ext>
            </a:extLst>
          </p:cNvPr>
          <p:cNvSpPr txBox="1"/>
          <p:nvPr/>
        </p:nvSpPr>
        <p:spPr>
          <a:xfrm>
            <a:off x="180653" y="1043502"/>
            <a:ext cx="1438962" cy="738664"/>
          </a:xfrm>
          <a:prstGeom prst="rect">
            <a:avLst/>
          </a:prstGeom>
          <a:solidFill>
            <a:schemeClr val="accent1">
              <a:lumMod val="20000"/>
              <a:lumOff val="80000"/>
            </a:schemeClr>
          </a:solidFill>
        </p:spPr>
        <p:txBody>
          <a:bodyPr wrap="square" lIns="0" tIns="0" rIns="0" bIns="0">
            <a:spAutoFit/>
          </a:bodyPr>
          <a:lstStyle/>
          <a:p>
            <a:r>
              <a:rPr lang="en-IN" sz="1600" b="1">
                <a:solidFill>
                  <a:srgbClr val="0000FF"/>
                </a:solidFill>
                <a:latin typeface="Consolas" panose="020B0609020204030204" pitchFamily="49" charset="0"/>
              </a:rPr>
              <a:t>import</a:t>
            </a:r>
            <a:r>
              <a:rPr lang="en-IN" sz="1600" b="0">
                <a:solidFill>
                  <a:srgbClr val="000000"/>
                </a:solidFill>
                <a:latin typeface="Consolas" panose="020B0609020204030204" pitchFamily="49" charset="0"/>
              </a:rPr>
              <a:t> time</a:t>
            </a:r>
          </a:p>
          <a:p>
            <a:r>
              <a:rPr lang="en-IN" sz="1600" b="0" err="1">
                <a:solidFill>
                  <a:srgbClr val="000000"/>
                </a:solidFill>
                <a:latin typeface="Consolas" panose="020B0609020204030204" pitchFamily="49" charset="0"/>
              </a:rPr>
              <a:t>num_terms</a:t>
            </a:r>
            <a:r>
              <a:rPr lang="en-IN" sz="1600" b="1">
                <a:solidFill>
                  <a:srgbClr val="000080"/>
                </a:solidFill>
                <a:latin typeface="Consolas" panose="020B0609020204030204" pitchFamily="49" charset="0"/>
              </a:rPr>
              <a:t>=</a:t>
            </a:r>
            <a:r>
              <a:rPr lang="en-IN" sz="1600" b="0">
                <a:solidFill>
                  <a:srgbClr val="FF0000"/>
                </a:solidFill>
                <a:latin typeface="Consolas" panose="020B0609020204030204" pitchFamily="49" charset="0"/>
              </a:rPr>
              <a:t>80</a:t>
            </a:r>
            <a:endParaRPr lang="en-IN"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x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0.5</a:t>
            </a:r>
            <a:endParaRPr lang="en-IN" sz="1400">
              <a:latin typeface="Consolas" panose="020B0609020204030204" pitchFamily="49" charset="0"/>
            </a:endParaRPr>
          </a:p>
        </p:txBody>
      </p:sp>
      <p:sp>
        <p:nvSpPr>
          <p:cNvPr id="9" name="TextBox 8">
            <a:extLst>
              <a:ext uri="{FF2B5EF4-FFF2-40B4-BE49-F238E27FC236}">
                <a16:creationId xmlns:a16="http://schemas.microsoft.com/office/drawing/2014/main" id="{ADC061E4-6524-F081-A0BA-917A6B8B4590}"/>
              </a:ext>
            </a:extLst>
          </p:cNvPr>
          <p:cNvSpPr txBox="1"/>
          <p:nvPr/>
        </p:nvSpPr>
        <p:spPr>
          <a:xfrm>
            <a:off x="4124325" y="1043502"/>
            <a:ext cx="4839023" cy="2462213"/>
          </a:xfrm>
          <a:prstGeom prst="rect">
            <a:avLst/>
          </a:prstGeom>
          <a:solidFill>
            <a:schemeClr val="accent1">
              <a:lumMod val="20000"/>
              <a:lumOff val="80000"/>
            </a:schemeClr>
          </a:solidFill>
        </p:spPr>
        <p:txBody>
          <a:bodyPr wrap="square" lIns="0" tIns="0" rIns="0" bIns="0">
            <a:spAutoFit/>
          </a:bodyPr>
          <a:lstStyle/>
          <a:p>
            <a:r>
              <a:rPr lang="en-IN" sz="1600" err="1">
                <a:solidFill>
                  <a:srgbClr val="000000"/>
                </a:solidFill>
                <a:latin typeface="Consolas" panose="020B0609020204030204" pitchFamily="49" charset="0"/>
              </a:rPr>
              <a:t>start_time</a:t>
            </a:r>
            <a:r>
              <a:rPr lang="en-IN" sz="1600">
                <a:solidFill>
                  <a:srgbClr val="000000"/>
                </a:solidFill>
                <a:latin typeface="Consolas" panose="020B0609020204030204" pitchFamily="49" charset="0"/>
              </a:rPr>
              <a:t>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err="1">
                <a:solidFill>
                  <a:srgbClr val="000000"/>
                </a:solidFill>
                <a:latin typeface="Consolas" panose="020B0609020204030204" pitchFamily="49" charset="0"/>
              </a:rPr>
              <a:t>time</a:t>
            </a:r>
            <a:r>
              <a:rPr lang="en-IN" sz="1600" b="1" err="1">
                <a:solidFill>
                  <a:srgbClr val="000080"/>
                </a:solidFill>
                <a:latin typeface="Consolas" panose="020B0609020204030204" pitchFamily="49" charset="0"/>
              </a:rPr>
              <a:t>.</a:t>
            </a:r>
            <a:r>
              <a:rPr lang="en-IN" sz="1600" b="0" err="1">
                <a:solidFill>
                  <a:srgbClr val="000000"/>
                </a:solidFill>
                <a:latin typeface="Consolas" panose="020B0609020204030204" pitchFamily="49" charset="0"/>
              </a:rPr>
              <a:t>time</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cosine_approx1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0</a:t>
            </a:r>
            <a:endParaRPr lang="en-IN"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flops1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0</a:t>
            </a:r>
            <a:endParaRPr lang="en-IN" sz="1600" b="0">
              <a:solidFill>
                <a:srgbClr val="000000"/>
              </a:solidFill>
              <a:latin typeface="Consolas" panose="020B0609020204030204" pitchFamily="49" charset="0"/>
            </a:endParaRPr>
          </a:p>
          <a:p>
            <a:r>
              <a:rPr lang="en-US" sz="1600" b="1">
                <a:solidFill>
                  <a:srgbClr val="0000FF"/>
                </a:solidFill>
                <a:latin typeface="Consolas" panose="020B0609020204030204" pitchFamily="49" charset="0"/>
              </a:rPr>
              <a:t>for</a:t>
            </a:r>
            <a:r>
              <a:rPr lang="en-US" sz="1600" b="0">
                <a:solidFill>
                  <a:srgbClr val="000000"/>
                </a:solidFill>
                <a:latin typeface="Consolas" panose="020B0609020204030204" pitchFamily="49" charset="0"/>
              </a:rPr>
              <a:t> n </a:t>
            </a:r>
            <a:r>
              <a:rPr lang="en-US" sz="1600" b="1">
                <a:solidFill>
                  <a:srgbClr val="0000FF"/>
                </a:solidFill>
                <a:latin typeface="Consolas" panose="020B0609020204030204" pitchFamily="49" charset="0"/>
              </a:rPr>
              <a:t>in</a:t>
            </a:r>
            <a:r>
              <a:rPr lang="en-US" sz="1600" b="0">
                <a:solidFill>
                  <a:srgbClr val="000000"/>
                </a:solidFill>
                <a:latin typeface="Consolas" panose="020B0609020204030204" pitchFamily="49" charset="0"/>
              </a:rPr>
              <a:t> </a:t>
            </a:r>
            <a:r>
              <a:rPr lang="en-US" sz="1600" b="1">
                <a:solidFill>
                  <a:srgbClr val="880088"/>
                </a:solidFill>
                <a:latin typeface="Consolas" panose="020B0609020204030204" pitchFamily="49" charset="0"/>
              </a:rPr>
              <a:t>range</a:t>
            </a:r>
            <a:r>
              <a:rPr lang="en-US" sz="1600" b="1">
                <a:solidFill>
                  <a:srgbClr val="000080"/>
                </a:solidFill>
                <a:latin typeface="Consolas" panose="020B0609020204030204" pitchFamily="49" charset="0"/>
              </a:rPr>
              <a:t>(</a:t>
            </a:r>
            <a:r>
              <a:rPr lang="en-US" sz="1600" b="0" err="1">
                <a:solidFill>
                  <a:srgbClr val="000000"/>
                </a:solidFill>
                <a:latin typeface="Consolas" panose="020B0609020204030204" pitchFamily="49" charset="0"/>
              </a:rPr>
              <a:t>num_terms</a:t>
            </a:r>
            <a:r>
              <a:rPr lang="en-US" sz="1600" b="1">
                <a:solidFill>
                  <a:srgbClr val="000080"/>
                </a:solidFill>
                <a:latin typeface="Consolas" panose="020B0609020204030204" pitchFamily="49" charset="0"/>
              </a:rPr>
              <a:t>):</a:t>
            </a:r>
            <a:endParaRPr lang="en-US"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    </a:t>
            </a:r>
            <a:r>
              <a:rPr lang="en-IN" sz="1600" b="0" err="1">
                <a:solidFill>
                  <a:srgbClr val="000000"/>
                </a:solidFill>
                <a:latin typeface="Consolas" panose="020B0609020204030204" pitchFamily="49" charset="0"/>
              </a:rPr>
              <a:t>factv</a:t>
            </a:r>
            <a:r>
              <a:rPr lang="en-IN" sz="1600" b="1" err="1">
                <a:solidFill>
                  <a:srgbClr val="000080"/>
                </a:solidFill>
                <a:latin typeface="Consolas" panose="020B0609020204030204" pitchFamily="49" charset="0"/>
              </a:rPr>
              <a:t>,</a:t>
            </a:r>
            <a:r>
              <a:rPr lang="en-IN" sz="1600" b="0" err="1">
                <a:solidFill>
                  <a:srgbClr val="000000"/>
                </a:solidFill>
                <a:latin typeface="Consolas" panose="020B0609020204030204" pitchFamily="49" charset="0"/>
              </a:rPr>
              <a:t>factf</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fact1</a:t>
            </a:r>
            <a:r>
              <a:rPr lang="en-IN" sz="1600" b="1">
                <a:solidFill>
                  <a:srgbClr val="000080"/>
                </a:solidFill>
                <a:latin typeface="Consolas" panose="020B0609020204030204" pitchFamily="49" charset="0"/>
              </a:rPr>
              <a:t>(</a:t>
            </a:r>
            <a:r>
              <a:rPr lang="en-IN" sz="1600" b="0">
                <a:solidFill>
                  <a:srgbClr val="FF0000"/>
                </a:solidFill>
                <a:latin typeface="Consolas" panose="020B0609020204030204" pitchFamily="49" charset="0"/>
              </a:rPr>
              <a:t>2</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n</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pt-BR" sz="1600" b="0">
                <a:solidFill>
                  <a:srgbClr val="000000"/>
                </a:solidFill>
                <a:latin typeface="Consolas" panose="020B0609020204030204" pitchFamily="49" charset="0"/>
              </a:rPr>
              <a:t>    term </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 </a:t>
            </a:r>
            <a:r>
              <a:rPr lang="pt-BR" sz="1600" b="1">
                <a:solidFill>
                  <a:srgbClr val="000080"/>
                </a:solidFill>
                <a:latin typeface="Consolas" panose="020B0609020204030204" pitchFamily="49" charset="0"/>
              </a:rPr>
              <a:t>((-</a:t>
            </a:r>
            <a:r>
              <a:rPr lang="pt-BR" sz="1600" b="0">
                <a:solidFill>
                  <a:srgbClr val="FF0000"/>
                </a:solidFill>
                <a:latin typeface="Consolas" panose="020B0609020204030204" pitchFamily="49" charset="0"/>
              </a:rPr>
              <a:t>1</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n</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x</a:t>
            </a:r>
            <a:r>
              <a:rPr lang="pt-BR" sz="1600" b="1">
                <a:solidFill>
                  <a:srgbClr val="000080"/>
                </a:solidFill>
                <a:latin typeface="Consolas" panose="020B0609020204030204" pitchFamily="49" charset="0"/>
              </a:rPr>
              <a:t>**(</a:t>
            </a:r>
            <a:r>
              <a:rPr lang="pt-BR" sz="1600" b="0">
                <a:solidFill>
                  <a:srgbClr val="FF0000"/>
                </a:solidFill>
                <a:latin typeface="Consolas" panose="020B0609020204030204" pitchFamily="49" charset="0"/>
              </a:rPr>
              <a:t>2</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n</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factv</a:t>
            </a:r>
          </a:p>
          <a:p>
            <a:r>
              <a:rPr lang="en-IN" sz="1600" b="0">
                <a:solidFill>
                  <a:srgbClr val="000000"/>
                </a:solidFill>
                <a:latin typeface="Consolas" panose="020B0609020204030204" pitchFamily="49" charset="0"/>
              </a:rPr>
              <a:t>    cosine_approx1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term</a:t>
            </a:r>
          </a:p>
          <a:p>
            <a:r>
              <a:rPr lang="en-US" sz="1600" b="0">
                <a:solidFill>
                  <a:srgbClr val="000000"/>
                </a:solidFill>
                <a:latin typeface="Consolas" panose="020B0609020204030204" pitchFamily="49" charset="0"/>
              </a:rPr>
              <a:t>    flops1 </a:t>
            </a:r>
            <a:r>
              <a:rPr lang="en-US" sz="1600" b="1">
                <a:solidFill>
                  <a:srgbClr val="000080"/>
                </a:solidFill>
                <a:latin typeface="Consolas" panose="020B0609020204030204" pitchFamily="49" charset="0"/>
              </a:rPr>
              <a:t>+=</a:t>
            </a:r>
            <a:r>
              <a:rPr lang="en-US" sz="1600" b="0">
                <a:solidFill>
                  <a:srgbClr val="000000"/>
                </a:solidFill>
                <a:latin typeface="Consolas" panose="020B0609020204030204" pitchFamily="49" charset="0"/>
              </a:rPr>
              <a:t> factf</a:t>
            </a:r>
            <a:r>
              <a:rPr lang="en-US" sz="1600" b="1">
                <a:solidFill>
                  <a:srgbClr val="000080"/>
                </a:solidFill>
                <a:latin typeface="Consolas" panose="020B0609020204030204" pitchFamily="49" charset="0"/>
              </a:rPr>
              <a:t>+</a:t>
            </a:r>
            <a:r>
              <a:rPr lang="en-US" sz="1600" b="0">
                <a:solidFill>
                  <a:srgbClr val="FF0000"/>
                </a:solidFill>
                <a:latin typeface="Consolas" panose="020B0609020204030204" pitchFamily="49" charset="0"/>
              </a:rPr>
              <a:t>5</a:t>
            </a:r>
            <a:endParaRPr lang="en-US" sz="1600" b="0" i="0">
              <a:solidFill>
                <a:srgbClr val="000000"/>
              </a:solidFill>
              <a:latin typeface="Consolas" panose="020B0609020204030204" pitchFamily="49" charset="0"/>
            </a:endParaRPr>
          </a:p>
          <a:p>
            <a:r>
              <a:rPr lang="en-IN" sz="1600" b="0" i="0" err="1">
                <a:solidFill>
                  <a:srgbClr val="000000"/>
                </a:solidFill>
                <a:latin typeface="Consolas" panose="020B0609020204030204" pitchFamily="49" charset="0"/>
              </a:rPr>
              <a:t>end_time</a:t>
            </a:r>
            <a:r>
              <a:rPr lang="en-IN" sz="1600" b="0" i="0">
                <a:solidFill>
                  <a:srgbClr val="000000"/>
                </a:solidFill>
                <a:latin typeface="Consolas" panose="020B0609020204030204" pitchFamily="49" charset="0"/>
              </a:rPr>
              <a:t> </a:t>
            </a:r>
            <a:r>
              <a:rPr lang="en-IN" sz="1600" b="1" i="0">
                <a:solidFill>
                  <a:srgbClr val="000080"/>
                </a:solidFill>
                <a:latin typeface="Consolas" panose="020B0609020204030204" pitchFamily="49" charset="0"/>
              </a:rPr>
              <a:t>=</a:t>
            </a:r>
            <a:r>
              <a:rPr lang="en-IN" sz="1600" b="0" i="0">
                <a:solidFill>
                  <a:srgbClr val="000000"/>
                </a:solidFill>
                <a:latin typeface="Consolas" panose="020B0609020204030204" pitchFamily="49" charset="0"/>
              </a:rPr>
              <a:t> </a:t>
            </a:r>
            <a:r>
              <a:rPr lang="en-IN" sz="1600" b="0" i="0" err="1">
                <a:solidFill>
                  <a:srgbClr val="000000"/>
                </a:solidFill>
                <a:latin typeface="Consolas" panose="020B0609020204030204" pitchFamily="49" charset="0"/>
              </a:rPr>
              <a:t>time</a:t>
            </a:r>
            <a:r>
              <a:rPr lang="en-IN" sz="1600" b="1" i="0" err="1">
                <a:solidFill>
                  <a:srgbClr val="000080"/>
                </a:solidFill>
                <a:latin typeface="Consolas" panose="020B0609020204030204" pitchFamily="49" charset="0"/>
              </a:rPr>
              <a:t>.</a:t>
            </a:r>
            <a:r>
              <a:rPr lang="en-IN" sz="1600" b="0" i="0" err="1">
                <a:solidFill>
                  <a:srgbClr val="000000"/>
                </a:solidFill>
                <a:latin typeface="Consolas" panose="020B0609020204030204" pitchFamily="49" charset="0"/>
              </a:rPr>
              <a:t>time</a:t>
            </a:r>
            <a:r>
              <a:rPr lang="en-IN" sz="1600" b="1" i="0">
                <a:solidFill>
                  <a:srgbClr val="000080"/>
                </a:solidFill>
                <a:latin typeface="Consolas" panose="020B0609020204030204" pitchFamily="49" charset="0"/>
              </a:rPr>
              <a:t>()</a:t>
            </a:r>
            <a:endParaRPr lang="en-IN" sz="1600" b="0" i="0">
              <a:solidFill>
                <a:srgbClr val="000000"/>
              </a:solidFill>
              <a:latin typeface="Consolas" panose="020B0609020204030204" pitchFamily="49" charset="0"/>
            </a:endParaRPr>
          </a:p>
          <a:p>
            <a:r>
              <a:rPr lang="en-US" sz="1600" b="0" i="0">
                <a:solidFill>
                  <a:srgbClr val="000000"/>
                </a:solidFill>
                <a:latin typeface="Consolas" panose="020B0609020204030204" pitchFamily="49" charset="0"/>
              </a:rPr>
              <a:t>time_taken1 </a:t>
            </a:r>
            <a:r>
              <a:rPr lang="en-US" sz="1600" b="1" i="0">
                <a:solidFill>
                  <a:srgbClr val="000080"/>
                </a:solidFill>
                <a:latin typeface="Consolas" panose="020B0609020204030204" pitchFamily="49" charset="0"/>
              </a:rPr>
              <a:t>=</a:t>
            </a:r>
            <a:r>
              <a:rPr lang="en-US" sz="1600" b="0" i="0">
                <a:solidFill>
                  <a:srgbClr val="000000"/>
                </a:solidFill>
                <a:latin typeface="Consolas" panose="020B0609020204030204" pitchFamily="49" charset="0"/>
              </a:rPr>
              <a:t> </a:t>
            </a:r>
            <a:r>
              <a:rPr lang="en-US" sz="1600" b="0" i="0" err="1">
                <a:solidFill>
                  <a:srgbClr val="000000"/>
                </a:solidFill>
                <a:latin typeface="Consolas" panose="020B0609020204030204" pitchFamily="49" charset="0"/>
              </a:rPr>
              <a:t>end_time</a:t>
            </a:r>
            <a:r>
              <a:rPr lang="en-US" sz="1600" b="0" i="0">
                <a:solidFill>
                  <a:srgbClr val="000000"/>
                </a:solidFill>
                <a:latin typeface="Consolas" panose="020B0609020204030204" pitchFamily="49" charset="0"/>
              </a:rPr>
              <a:t> </a:t>
            </a:r>
            <a:r>
              <a:rPr lang="en-US" sz="1600" b="1" i="0">
                <a:solidFill>
                  <a:srgbClr val="000080"/>
                </a:solidFill>
                <a:latin typeface="Consolas" panose="020B0609020204030204" pitchFamily="49" charset="0"/>
              </a:rPr>
              <a:t>-</a:t>
            </a:r>
            <a:r>
              <a:rPr lang="en-US" sz="1600" b="0" i="0">
                <a:solidFill>
                  <a:srgbClr val="000000"/>
                </a:solidFill>
                <a:latin typeface="Consolas" panose="020B0609020204030204" pitchFamily="49" charset="0"/>
              </a:rPr>
              <a:t> </a:t>
            </a:r>
            <a:r>
              <a:rPr lang="en-US" sz="1600" b="0" i="0" err="1">
                <a:solidFill>
                  <a:srgbClr val="000000"/>
                </a:solidFill>
                <a:latin typeface="Consolas" panose="020B0609020204030204" pitchFamily="49" charset="0"/>
              </a:rPr>
              <a:t>start_time</a:t>
            </a:r>
            <a:endParaRPr lang="en-IN" sz="1400">
              <a:latin typeface="Consolas" panose="020B0609020204030204" pitchFamily="49" charset="0"/>
            </a:endParaRPr>
          </a:p>
        </p:txBody>
      </p:sp>
      <p:sp>
        <p:nvSpPr>
          <p:cNvPr id="10" name="TextBox 9">
            <a:extLst>
              <a:ext uri="{FF2B5EF4-FFF2-40B4-BE49-F238E27FC236}">
                <a16:creationId xmlns:a16="http://schemas.microsoft.com/office/drawing/2014/main" id="{D5BAAFED-B8F9-EA3A-6746-60B01EE72345}"/>
              </a:ext>
            </a:extLst>
          </p:cNvPr>
          <p:cNvSpPr txBox="1"/>
          <p:nvPr/>
        </p:nvSpPr>
        <p:spPr>
          <a:xfrm>
            <a:off x="4124325" y="3631638"/>
            <a:ext cx="4839022" cy="2215991"/>
          </a:xfrm>
          <a:prstGeom prst="rect">
            <a:avLst/>
          </a:prstGeom>
          <a:solidFill>
            <a:schemeClr val="accent1">
              <a:lumMod val="20000"/>
              <a:lumOff val="80000"/>
            </a:schemeClr>
          </a:solidFill>
        </p:spPr>
        <p:txBody>
          <a:bodyPr wrap="square" lIns="0" tIns="0" rIns="0" bIns="0">
            <a:spAutoFit/>
          </a:bodyPr>
          <a:lstStyle/>
          <a:p>
            <a:r>
              <a:rPr lang="en-IN" sz="1600" err="1">
                <a:solidFill>
                  <a:srgbClr val="000000"/>
                </a:solidFill>
                <a:latin typeface="Consolas" panose="020B0609020204030204" pitchFamily="49" charset="0"/>
              </a:rPr>
              <a:t>start_time</a:t>
            </a:r>
            <a:r>
              <a:rPr lang="en-IN" sz="1600">
                <a:solidFill>
                  <a:srgbClr val="000000"/>
                </a:solidFill>
                <a:latin typeface="Consolas" panose="020B0609020204030204" pitchFamily="49" charset="0"/>
              </a:rPr>
              <a:t>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err="1">
                <a:solidFill>
                  <a:srgbClr val="000000"/>
                </a:solidFill>
                <a:latin typeface="Consolas" panose="020B0609020204030204" pitchFamily="49" charset="0"/>
              </a:rPr>
              <a:t>time</a:t>
            </a:r>
            <a:r>
              <a:rPr lang="en-IN" sz="1600" b="1" err="1">
                <a:solidFill>
                  <a:srgbClr val="000080"/>
                </a:solidFill>
                <a:latin typeface="Consolas" panose="020B0609020204030204" pitchFamily="49" charset="0"/>
              </a:rPr>
              <a:t>.</a:t>
            </a:r>
            <a:r>
              <a:rPr lang="en-IN" sz="1600" b="0" err="1">
                <a:solidFill>
                  <a:srgbClr val="000000"/>
                </a:solidFill>
                <a:latin typeface="Consolas" panose="020B0609020204030204" pitchFamily="49" charset="0"/>
              </a:rPr>
              <a:t>time</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en-IN" sz="1600">
                <a:solidFill>
                  <a:srgbClr val="000000"/>
                </a:solidFill>
                <a:latin typeface="Consolas" panose="020B0609020204030204" pitchFamily="49" charset="0"/>
              </a:rPr>
              <a:t>flops2</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fact2</a:t>
            </a:r>
            <a:r>
              <a:rPr lang="en-IN" sz="1600" b="1">
                <a:solidFill>
                  <a:srgbClr val="000080"/>
                </a:solidFill>
                <a:latin typeface="Consolas" panose="020B0609020204030204" pitchFamily="49" charset="0"/>
              </a:rPr>
              <a:t>(</a:t>
            </a:r>
            <a:r>
              <a:rPr lang="en-IN" sz="1600" b="0">
                <a:solidFill>
                  <a:srgbClr val="FF0000"/>
                </a:solidFill>
                <a:latin typeface="Consolas" panose="020B0609020204030204" pitchFamily="49" charset="0"/>
              </a:rPr>
              <a:t>2</a:t>
            </a:r>
            <a:r>
              <a:rPr lang="en-IN" sz="1600" b="1">
                <a:solidFill>
                  <a:srgbClr val="000080"/>
                </a:solidFill>
                <a:latin typeface="Consolas" panose="020B0609020204030204" pitchFamily="49" charset="0"/>
              </a:rPr>
              <a:t>*</a:t>
            </a:r>
            <a:r>
              <a:rPr lang="en-IN" sz="1600" b="0" err="1">
                <a:solidFill>
                  <a:srgbClr val="000000"/>
                </a:solidFill>
                <a:latin typeface="Consolas" panose="020B0609020204030204" pitchFamily="49" charset="0"/>
              </a:rPr>
              <a:t>num_terms</a:t>
            </a:r>
            <a:r>
              <a:rPr lang="en-IN" sz="1600" b="1">
                <a:solidFill>
                  <a:srgbClr val="000080"/>
                </a:solidFill>
                <a:latin typeface="Consolas" panose="020B0609020204030204" pitchFamily="49" charset="0"/>
              </a:rPr>
              <a:t>)</a:t>
            </a:r>
            <a:endParaRPr lang="en-IN"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cosine_approx2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0</a:t>
            </a:r>
            <a:endParaRPr lang="en-IN" sz="1600" b="0">
              <a:solidFill>
                <a:srgbClr val="000000"/>
              </a:solidFill>
              <a:latin typeface="Consolas" panose="020B0609020204030204" pitchFamily="49" charset="0"/>
            </a:endParaRPr>
          </a:p>
          <a:p>
            <a:r>
              <a:rPr lang="en-US" sz="1600" b="1">
                <a:solidFill>
                  <a:srgbClr val="0000FF"/>
                </a:solidFill>
                <a:latin typeface="Consolas" panose="020B0609020204030204" pitchFamily="49" charset="0"/>
              </a:rPr>
              <a:t>for</a:t>
            </a:r>
            <a:r>
              <a:rPr lang="en-US" sz="1600" b="0">
                <a:solidFill>
                  <a:srgbClr val="000000"/>
                </a:solidFill>
                <a:latin typeface="Consolas" panose="020B0609020204030204" pitchFamily="49" charset="0"/>
              </a:rPr>
              <a:t> n </a:t>
            </a:r>
            <a:r>
              <a:rPr lang="en-US" sz="1600" b="1">
                <a:solidFill>
                  <a:srgbClr val="0000FF"/>
                </a:solidFill>
                <a:latin typeface="Consolas" panose="020B0609020204030204" pitchFamily="49" charset="0"/>
              </a:rPr>
              <a:t>in</a:t>
            </a:r>
            <a:r>
              <a:rPr lang="en-US" sz="1600" b="0">
                <a:solidFill>
                  <a:srgbClr val="000000"/>
                </a:solidFill>
                <a:latin typeface="Consolas" panose="020B0609020204030204" pitchFamily="49" charset="0"/>
              </a:rPr>
              <a:t> </a:t>
            </a:r>
            <a:r>
              <a:rPr lang="en-US" sz="1600" b="1">
                <a:solidFill>
                  <a:srgbClr val="880088"/>
                </a:solidFill>
                <a:latin typeface="Consolas" panose="020B0609020204030204" pitchFamily="49" charset="0"/>
              </a:rPr>
              <a:t>range</a:t>
            </a:r>
            <a:r>
              <a:rPr lang="en-US" sz="1600" b="1">
                <a:solidFill>
                  <a:srgbClr val="000080"/>
                </a:solidFill>
                <a:latin typeface="Consolas" panose="020B0609020204030204" pitchFamily="49" charset="0"/>
              </a:rPr>
              <a:t>(</a:t>
            </a:r>
            <a:r>
              <a:rPr lang="en-US" sz="1600" b="0" err="1">
                <a:solidFill>
                  <a:srgbClr val="000000"/>
                </a:solidFill>
                <a:latin typeface="Consolas" panose="020B0609020204030204" pitchFamily="49" charset="0"/>
              </a:rPr>
              <a:t>num_terms</a:t>
            </a:r>
            <a:r>
              <a:rPr lang="en-US" sz="1600" b="1">
                <a:solidFill>
                  <a:srgbClr val="000080"/>
                </a:solidFill>
                <a:latin typeface="Consolas" panose="020B0609020204030204" pitchFamily="49" charset="0"/>
              </a:rPr>
              <a:t>):</a:t>
            </a:r>
            <a:endParaRPr lang="en-US" sz="1600" b="0">
              <a:solidFill>
                <a:srgbClr val="000000"/>
              </a:solidFill>
              <a:latin typeface="Consolas" panose="020B0609020204030204" pitchFamily="49" charset="0"/>
            </a:endParaRPr>
          </a:p>
          <a:p>
            <a:r>
              <a:rPr lang="pt-BR" sz="1600" b="0">
                <a:solidFill>
                  <a:srgbClr val="000000"/>
                </a:solidFill>
                <a:latin typeface="Consolas" panose="020B0609020204030204" pitchFamily="49" charset="0"/>
              </a:rPr>
              <a:t>    term</a:t>
            </a:r>
            <a:r>
              <a:rPr lang="pt-BR" sz="1600" b="1">
                <a:solidFill>
                  <a:srgbClr val="000080"/>
                </a:solidFill>
                <a:latin typeface="Consolas" panose="020B0609020204030204" pitchFamily="49" charset="0"/>
              </a:rPr>
              <a:t>=((-</a:t>
            </a:r>
            <a:r>
              <a:rPr lang="pt-BR" sz="1600" b="0">
                <a:solidFill>
                  <a:srgbClr val="FF0000"/>
                </a:solidFill>
                <a:latin typeface="Consolas" panose="020B0609020204030204" pitchFamily="49" charset="0"/>
              </a:rPr>
              <a:t>1</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n</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x</a:t>
            </a:r>
            <a:r>
              <a:rPr lang="pt-BR" sz="1600" b="1">
                <a:solidFill>
                  <a:srgbClr val="000080"/>
                </a:solidFill>
                <a:latin typeface="Consolas" panose="020B0609020204030204" pitchFamily="49" charset="0"/>
              </a:rPr>
              <a:t>**(</a:t>
            </a:r>
            <a:r>
              <a:rPr lang="pt-BR" sz="1600" b="0">
                <a:solidFill>
                  <a:srgbClr val="FF0000"/>
                </a:solidFill>
                <a:latin typeface="Consolas" panose="020B0609020204030204" pitchFamily="49" charset="0"/>
              </a:rPr>
              <a:t>2</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n</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gfact</a:t>
            </a:r>
            <a:r>
              <a:rPr lang="pt-BR" sz="1600" b="1">
                <a:solidFill>
                  <a:srgbClr val="000080"/>
                </a:solidFill>
                <a:latin typeface="Consolas" panose="020B0609020204030204" pitchFamily="49" charset="0"/>
              </a:rPr>
              <a:t>[</a:t>
            </a:r>
            <a:r>
              <a:rPr lang="pt-BR" sz="1600" b="0">
                <a:solidFill>
                  <a:srgbClr val="FF0000"/>
                </a:solidFill>
                <a:latin typeface="Consolas" panose="020B0609020204030204" pitchFamily="49" charset="0"/>
              </a:rPr>
              <a:t>2</a:t>
            </a:r>
            <a:r>
              <a:rPr lang="pt-BR" sz="1600" b="1">
                <a:solidFill>
                  <a:srgbClr val="000080"/>
                </a:solidFill>
                <a:latin typeface="Consolas" panose="020B0609020204030204" pitchFamily="49" charset="0"/>
              </a:rPr>
              <a:t>*</a:t>
            </a:r>
            <a:r>
              <a:rPr lang="pt-BR" sz="1600" b="0">
                <a:solidFill>
                  <a:srgbClr val="000000"/>
                </a:solidFill>
                <a:latin typeface="Consolas" panose="020B0609020204030204" pitchFamily="49" charset="0"/>
              </a:rPr>
              <a:t>n</a:t>
            </a:r>
            <a:r>
              <a:rPr lang="pt-BR" sz="1600" b="1">
                <a:solidFill>
                  <a:srgbClr val="000080"/>
                </a:solidFill>
                <a:latin typeface="Consolas" panose="020B0609020204030204" pitchFamily="49" charset="0"/>
              </a:rPr>
              <a:t>]</a:t>
            </a:r>
            <a:endParaRPr lang="pt-BR" sz="1600" b="0">
              <a:solidFill>
                <a:srgbClr val="000000"/>
              </a:solidFill>
              <a:latin typeface="Consolas" panose="020B0609020204030204" pitchFamily="49" charset="0"/>
            </a:endParaRPr>
          </a:p>
          <a:p>
            <a:r>
              <a:rPr lang="en-IN" sz="1600" b="0">
                <a:solidFill>
                  <a:srgbClr val="000000"/>
                </a:solidFill>
                <a:latin typeface="Consolas" panose="020B0609020204030204" pitchFamily="49" charset="0"/>
              </a:rPr>
              <a:t>    cosine_approx2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term</a:t>
            </a:r>
          </a:p>
          <a:p>
            <a:r>
              <a:rPr lang="en-IN" sz="1600" b="0">
                <a:solidFill>
                  <a:srgbClr val="000000"/>
                </a:solidFill>
                <a:latin typeface="Consolas" panose="020B0609020204030204" pitchFamily="49" charset="0"/>
              </a:rPr>
              <a:t>    flops2 </a:t>
            </a:r>
            <a:r>
              <a:rPr lang="en-IN" sz="1600" b="1">
                <a:solidFill>
                  <a:srgbClr val="000080"/>
                </a:solidFill>
                <a:latin typeface="Consolas" panose="020B0609020204030204" pitchFamily="49" charset="0"/>
              </a:rPr>
              <a:t>+=</a:t>
            </a:r>
            <a:r>
              <a:rPr lang="en-IN" sz="1600" b="0">
                <a:solidFill>
                  <a:srgbClr val="000000"/>
                </a:solidFill>
                <a:latin typeface="Consolas" panose="020B0609020204030204" pitchFamily="49" charset="0"/>
              </a:rPr>
              <a:t> </a:t>
            </a:r>
            <a:r>
              <a:rPr lang="en-IN" sz="1600" b="0">
                <a:solidFill>
                  <a:srgbClr val="FF0000"/>
                </a:solidFill>
                <a:latin typeface="Consolas" panose="020B0609020204030204" pitchFamily="49" charset="0"/>
              </a:rPr>
              <a:t>6</a:t>
            </a:r>
            <a:endParaRPr lang="en-IN" sz="1600" b="0" i="0">
              <a:solidFill>
                <a:srgbClr val="000000"/>
              </a:solidFill>
              <a:latin typeface="Consolas" panose="020B0609020204030204" pitchFamily="49" charset="0"/>
            </a:endParaRPr>
          </a:p>
          <a:p>
            <a:r>
              <a:rPr lang="en-IN" sz="1600" b="0" i="0" err="1">
                <a:solidFill>
                  <a:srgbClr val="000000"/>
                </a:solidFill>
                <a:latin typeface="Consolas" panose="020B0609020204030204" pitchFamily="49" charset="0"/>
              </a:rPr>
              <a:t>end_time</a:t>
            </a:r>
            <a:r>
              <a:rPr lang="en-IN" sz="1600" b="0" i="0">
                <a:solidFill>
                  <a:srgbClr val="000000"/>
                </a:solidFill>
                <a:latin typeface="Consolas" panose="020B0609020204030204" pitchFamily="49" charset="0"/>
              </a:rPr>
              <a:t> </a:t>
            </a:r>
            <a:r>
              <a:rPr lang="en-IN" sz="1600" b="1" i="0">
                <a:solidFill>
                  <a:srgbClr val="000080"/>
                </a:solidFill>
                <a:latin typeface="Consolas" panose="020B0609020204030204" pitchFamily="49" charset="0"/>
              </a:rPr>
              <a:t>=</a:t>
            </a:r>
            <a:r>
              <a:rPr lang="en-IN" sz="1600" b="0" i="0">
                <a:solidFill>
                  <a:srgbClr val="000000"/>
                </a:solidFill>
                <a:latin typeface="Consolas" panose="020B0609020204030204" pitchFamily="49" charset="0"/>
              </a:rPr>
              <a:t> </a:t>
            </a:r>
            <a:r>
              <a:rPr lang="en-IN" sz="1600" b="0" i="0" err="1">
                <a:solidFill>
                  <a:srgbClr val="000000"/>
                </a:solidFill>
                <a:latin typeface="Consolas" panose="020B0609020204030204" pitchFamily="49" charset="0"/>
              </a:rPr>
              <a:t>time</a:t>
            </a:r>
            <a:r>
              <a:rPr lang="en-IN" sz="1600" b="1" i="0" err="1">
                <a:solidFill>
                  <a:srgbClr val="000080"/>
                </a:solidFill>
                <a:latin typeface="Consolas" panose="020B0609020204030204" pitchFamily="49" charset="0"/>
              </a:rPr>
              <a:t>.</a:t>
            </a:r>
            <a:r>
              <a:rPr lang="en-IN" sz="1600" b="0" i="0" err="1">
                <a:solidFill>
                  <a:srgbClr val="000000"/>
                </a:solidFill>
                <a:latin typeface="Consolas" panose="020B0609020204030204" pitchFamily="49" charset="0"/>
              </a:rPr>
              <a:t>time</a:t>
            </a:r>
            <a:r>
              <a:rPr lang="en-IN" sz="1600" b="1" i="0">
                <a:solidFill>
                  <a:srgbClr val="000080"/>
                </a:solidFill>
                <a:latin typeface="Consolas" panose="020B0609020204030204" pitchFamily="49" charset="0"/>
              </a:rPr>
              <a:t>()</a:t>
            </a:r>
            <a:endParaRPr lang="en-IN" sz="1600" b="0" i="0">
              <a:solidFill>
                <a:srgbClr val="000000"/>
              </a:solidFill>
              <a:latin typeface="Consolas" panose="020B0609020204030204" pitchFamily="49" charset="0"/>
            </a:endParaRPr>
          </a:p>
          <a:p>
            <a:r>
              <a:rPr lang="en-US" sz="1600" b="0" i="0">
                <a:solidFill>
                  <a:srgbClr val="000000"/>
                </a:solidFill>
                <a:latin typeface="Consolas" panose="020B0609020204030204" pitchFamily="49" charset="0"/>
              </a:rPr>
              <a:t>time_taken2 </a:t>
            </a:r>
            <a:r>
              <a:rPr lang="en-US" sz="1600" b="1" i="0">
                <a:solidFill>
                  <a:srgbClr val="000080"/>
                </a:solidFill>
                <a:latin typeface="Consolas" panose="020B0609020204030204" pitchFamily="49" charset="0"/>
              </a:rPr>
              <a:t>=</a:t>
            </a:r>
            <a:r>
              <a:rPr lang="en-US" sz="1600" b="0" i="0">
                <a:solidFill>
                  <a:srgbClr val="000000"/>
                </a:solidFill>
                <a:latin typeface="Consolas" panose="020B0609020204030204" pitchFamily="49" charset="0"/>
              </a:rPr>
              <a:t> </a:t>
            </a:r>
            <a:r>
              <a:rPr lang="en-US" sz="1600" b="0" i="0" err="1">
                <a:solidFill>
                  <a:srgbClr val="000000"/>
                </a:solidFill>
                <a:latin typeface="Consolas" panose="020B0609020204030204" pitchFamily="49" charset="0"/>
              </a:rPr>
              <a:t>end_time</a:t>
            </a:r>
            <a:r>
              <a:rPr lang="en-US" sz="1600" b="0" i="0">
                <a:solidFill>
                  <a:srgbClr val="000000"/>
                </a:solidFill>
                <a:latin typeface="Consolas" panose="020B0609020204030204" pitchFamily="49" charset="0"/>
              </a:rPr>
              <a:t> </a:t>
            </a:r>
            <a:r>
              <a:rPr lang="en-US" sz="1600" b="1" i="0">
                <a:solidFill>
                  <a:srgbClr val="000080"/>
                </a:solidFill>
                <a:latin typeface="Consolas" panose="020B0609020204030204" pitchFamily="49" charset="0"/>
              </a:rPr>
              <a:t>-</a:t>
            </a:r>
            <a:r>
              <a:rPr lang="en-US" sz="1600" b="0" i="0">
                <a:solidFill>
                  <a:srgbClr val="000000"/>
                </a:solidFill>
                <a:latin typeface="Consolas" panose="020B0609020204030204" pitchFamily="49" charset="0"/>
              </a:rPr>
              <a:t> </a:t>
            </a:r>
            <a:r>
              <a:rPr lang="en-US" sz="1600" b="0" i="0" err="1">
                <a:solidFill>
                  <a:srgbClr val="000000"/>
                </a:solidFill>
                <a:latin typeface="Consolas" panose="020B0609020204030204" pitchFamily="49" charset="0"/>
              </a:rPr>
              <a:t>start_time</a:t>
            </a:r>
            <a:endParaRPr lang="en-IN" sz="1600">
              <a:latin typeface="Consolas" panose="020B0609020204030204" pitchFamily="49" charset="0"/>
            </a:endParaRPr>
          </a:p>
        </p:txBody>
      </p:sp>
      <p:sp>
        <p:nvSpPr>
          <p:cNvPr id="12" name="TextBox 11">
            <a:extLst>
              <a:ext uri="{FF2B5EF4-FFF2-40B4-BE49-F238E27FC236}">
                <a16:creationId xmlns:a16="http://schemas.microsoft.com/office/drawing/2014/main" id="{66735C8C-2F0A-73B7-C9C2-9C1A1E2203B2}"/>
              </a:ext>
            </a:extLst>
          </p:cNvPr>
          <p:cNvSpPr txBox="1"/>
          <p:nvPr/>
        </p:nvSpPr>
        <p:spPr>
          <a:xfrm>
            <a:off x="202483" y="5967678"/>
            <a:ext cx="8760863" cy="492443"/>
          </a:xfrm>
          <a:prstGeom prst="rect">
            <a:avLst/>
          </a:prstGeom>
          <a:solidFill>
            <a:schemeClr val="accent3">
              <a:lumMod val="20000"/>
              <a:lumOff val="80000"/>
            </a:schemeClr>
          </a:solidFill>
        </p:spPr>
        <p:txBody>
          <a:bodyPr wrap="square" lIns="0" tIns="0" rIns="0" bIns="0">
            <a:spAutoFit/>
          </a:bodyPr>
          <a:lstStyle/>
          <a:p>
            <a:r>
              <a:rPr lang="en-IN" sz="1600">
                <a:latin typeface="Consolas" panose="020B0609020204030204" pitchFamily="49" charset="0"/>
              </a:rPr>
              <a:t>Time, FLOPs &amp; cosine for Approach 1: 0.000998 seconds, 6720, 0.877583</a:t>
            </a:r>
          </a:p>
          <a:p>
            <a:r>
              <a:rPr lang="en-IN" sz="1600">
                <a:latin typeface="Consolas" panose="020B0609020204030204" pitchFamily="49" charset="0"/>
              </a:rPr>
              <a:t>Time, FLOPs &amp; cosine for Approach 2: 0.000000 seconds,  640, 0.877583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1075D9-E915-AC6A-A7EE-9A6A2F854B58}"/>
                  </a:ext>
                </a:extLst>
              </p:cNvPr>
              <p:cNvSpPr txBox="1"/>
              <p:nvPr/>
            </p:nvSpPr>
            <p:spPr>
              <a:xfrm>
                <a:off x="1676764" y="1055860"/>
                <a:ext cx="2352311"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r>
                            <a:rPr lang="en-IN" b="0" i="1" smtClean="0">
                              <a:latin typeface="Cambria Math" panose="02040503050406030204" pitchFamily="18" charset="0"/>
                            </a:rPr>
                            <m:t>𝑥</m:t>
                          </m:r>
                        </m:e>
                      </m:func>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0</m:t>
                          </m:r>
                        </m:sub>
                        <m:sup>
                          <m:r>
                            <a:rPr lang="en-IN" b="0" i="1" smtClean="0">
                              <a:latin typeface="Cambria Math" panose="02040503050406030204" pitchFamily="18" charset="0"/>
                            </a:rPr>
                            <m:t>𝑁</m:t>
                          </m:r>
                        </m:sup>
                        <m:e>
                          <m:sSup>
                            <m:sSupPr>
                              <m:ctrlPr>
                                <a:rPr lang="en-IN" i="1">
                                  <a:latin typeface="Cambria Math" panose="02040503050406030204" pitchFamily="18" charset="0"/>
                                </a:rPr>
                              </m:ctrlPr>
                            </m:sSupPr>
                            <m:e>
                              <m:d>
                                <m:dPr>
                                  <m:ctrlPr>
                                    <a:rPr lang="en-IN" i="1">
                                      <a:latin typeface="Cambria Math" panose="02040503050406030204" pitchFamily="18" charset="0"/>
                                    </a:rPr>
                                  </m:ctrlPr>
                                </m:dPr>
                                <m:e>
                                  <m:r>
                                    <a:rPr lang="en-IN" i="1">
                                      <a:latin typeface="Cambria Math" panose="02040503050406030204" pitchFamily="18" charset="0"/>
                                    </a:rPr>
                                    <m:t>−</m:t>
                                  </m:r>
                                  <m:r>
                                    <a:rPr lang="en-IN" i="1">
                                      <a:latin typeface="Cambria Math" panose="02040503050406030204" pitchFamily="18" charset="0"/>
                                    </a:rPr>
                                    <m:t>1</m:t>
                                  </m:r>
                                </m:e>
                              </m:d>
                            </m:e>
                            <m:sup>
                              <m:r>
                                <a:rPr lang="en-IN" i="1">
                                  <a:latin typeface="Cambria Math" panose="02040503050406030204" pitchFamily="18" charset="0"/>
                                </a:rPr>
                                <m:t>𝑛</m:t>
                              </m:r>
                            </m:sup>
                          </m:sSup>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r>
                                    <a:rPr lang="en-IN" b="0" i="1" smtClean="0">
                                      <a:latin typeface="Cambria Math" panose="02040503050406030204" pitchFamily="18" charset="0"/>
                                    </a:rPr>
                                    <m:t>𝑛</m:t>
                                  </m:r>
                                </m:sup>
                              </m:sSup>
                            </m:num>
                            <m:den>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𝑛</m:t>
                                  </m:r>
                                </m:e>
                              </m:d>
                              <m:r>
                                <a:rPr lang="en-IN" b="0" i="1" smtClean="0">
                                  <a:latin typeface="Cambria Math" panose="02040503050406030204" pitchFamily="18" charset="0"/>
                                </a:rPr>
                                <m:t>!</m:t>
                              </m:r>
                            </m:den>
                          </m:f>
                        </m:e>
                      </m:nary>
                    </m:oMath>
                  </m:oMathPara>
                </a14:m>
                <a:endParaRPr lang="en-IN"/>
              </a:p>
            </p:txBody>
          </p:sp>
        </mc:Choice>
        <mc:Fallback xmlns="">
          <p:sp>
            <p:nvSpPr>
              <p:cNvPr id="15" name="TextBox 14">
                <a:extLst>
                  <a:ext uri="{FF2B5EF4-FFF2-40B4-BE49-F238E27FC236}">
                    <a16:creationId xmlns:a16="http://schemas.microsoft.com/office/drawing/2014/main" id="{DF1075D9-E915-AC6A-A7EE-9A6A2F854B58}"/>
                  </a:ext>
                </a:extLst>
              </p:cNvPr>
              <p:cNvSpPr txBox="1">
                <a:spLocks noRot="1" noChangeAspect="1" noMove="1" noResize="1" noEditPoints="1" noAdjustHandles="1" noChangeArrowheads="1" noChangeShapeType="1" noTextEdit="1"/>
              </p:cNvSpPr>
              <p:nvPr/>
            </p:nvSpPr>
            <p:spPr>
              <a:xfrm>
                <a:off x="1676764" y="1055860"/>
                <a:ext cx="2352311" cy="779124"/>
              </a:xfrm>
              <a:prstGeom prst="rect">
                <a:avLst/>
              </a:prstGeom>
              <a:blipFill>
                <a:blip r:embed="rId2"/>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244C9683-8A48-D9C4-779D-5243B1E9C8A0}"/>
              </a:ext>
            </a:extLst>
          </p:cNvPr>
          <p:cNvSpPr txBox="1"/>
          <p:nvPr/>
        </p:nvSpPr>
        <p:spPr>
          <a:xfrm>
            <a:off x="133027" y="6598391"/>
            <a:ext cx="4629150" cy="307777"/>
          </a:xfrm>
          <a:prstGeom prst="rect">
            <a:avLst/>
          </a:prstGeom>
          <a:noFill/>
        </p:spPr>
        <p:txBody>
          <a:bodyPr wrap="square">
            <a:spAutoFit/>
          </a:bodyPr>
          <a:lstStyle/>
          <a:p>
            <a:r>
              <a:rPr lang="en-IN" sz="1400" dirty="0">
                <a:solidFill>
                  <a:schemeClr val="bg1"/>
                </a:solidFill>
              </a:rPr>
              <a:t>http://10.14.0.51/~aru/ph643/fac_cosine.py</a:t>
            </a:r>
          </a:p>
        </p:txBody>
      </p:sp>
    </p:spTree>
    <p:extLst>
      <p:ext uri="{BB962C8B-B14F-4D97-AF65-F5344CB8AC3E}">
        <p14:creationId xmlns:p14="http://schemas.microsoft.com/office/powerpoint/2010/main" val="36101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74D6F0-84F0-7245-776D-7FFB478D4D4E}"/>
              </a:ext>
            </a:extLst>
          </p:cNvPr>
          <p:cNvPicPr>
            <a:picLocks noChangeAspect="1"/>
          </p:cNvPicPr>
          <p:nvPr/>
        </p:nvPicPr>
        <p:blipFill rotWithShape="1">
          <a:blip r:embed="rId2"/>
          <a:srcRect t="583"/>
          <a:stretch/>
        </p:blipFill>
        <p:spPr>
          <a:xfrm>
            <a:off x="157018" y="260927"/>
            <a:ext cx="7733509" cy="6336146"/>
          </a:xfrm>
          <a:prstGeom prst="rect">
            <a:avLst/>
          </a:prstGeom>
        </p:spPr>
      </p:pic>
      <p:sp>
        <p:nvSpPr>
          <p:cNvPr id="7" name="TextBox 6">
            <a:extLst>
              <a:ext uri="{FF2B5EF4-FFF2-40B4-BE49-F238E27FC236}">
                <a16:creationId xmlns:a16="http://schemas.microsoft.com/office/drawing/2014/main" id="{E1F00068-3AB4-A058-6E35-7F9046E3FA4A}"/>
              </a:ext>
            </a:extLst>
          </p:cNvPr>
          <p:cNvSpPr txBox="1"/>
          <p:nvPr/>
        </p:nvSpPr>
        <p:spPr>
          <a:xfrm>
            <a:off x="4359564" y="5435708"/>
            <a:ext cx="4627418" cy="1200329"/>
          </a:xfrm>
          <a:prstGeom prst="rect">
            <a:avLst/>
          </a:prstGeom>
          <a:noFill/>
        </p:spPr>
        <p:txBody>
          <a:bodyPr wrap="square">
            <a:spAutoFit/>
          </a:bodyPr>
          <a:lstStyle/>
          <a:p>
            <a:r>
              <a:rPr lang="en-US"/>
              <a:t>Numerical Recipes in C: The Art of Scientific Computing (1986, Cambridge Univ.)</a:t>
            </a:r>
          </a:p>
          <a:p>
            <a:r>
              <a:rPr lang="en-US"/>
              <a:t> William T. </a:t>
            </a:r>
            <a:r>
              <a:rPr lang="en-US" err="1"/>
              <a:t>Vetterling</a:t>
            </a:r>
            <a:r>
              <a:rPr lang="en-US"/>
              <a:t>, Brian P. Flannery, William H. Press, Saul </a:t>
            </a:r>
            <a:r>
              <a:rPr lang="en-US" err="1"/>
              <a:t>Teukolsky</a:t>
            </a:r>
            <a:endParaRPr lang="en-US"/>
          </a:p>
        </p:txBody>
      </p:sp>
    </p:spTree>
    <p:extLst>
      <p:ext uri="{BB962C8B-B14F-4D97-AF65-F5344CB8AC3E}">
        <p14:creationId xmlns:p14="http://schemas.microsoft.com/office/powerpoint/2010/main" val="2775018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Plots with </a:t>
            </a:r>
            <a:r>
              <a:rPr lang="en-IN" err="1">
                <a:latin typeface="Consolas" panose="020B0609020204030204" pitchFamily="49" charset="0"/>
              </a:rPr>
              <a:t>matplotlib.pyplot</a:t>
            </a:r>
            <a:endParaRPr lang="en-IN">
              <a:latin typeface="Consolas" panose="020B0609020204030204" pitchFamily="49" charset="0"/>
            </a:endParaRPr>
          </a:p>
        </p:txBody>
      </p:sp>
      <p:sp>
        <p:nvSpPr>
          <p:cNvPr id="5" name="TextBox 4"/>
          <p:cNvSpPr txBox="1"/>
          <p:nvPr/>
        </p:nvSpPr>
        <p:spPr>
          <a:xfrm>
            <a:off x="267286" y="1167618"/>
            <a:ext cx="4237057" cy="923330"/>
          </a:xfrm>
          <a:prstGeom prst="rect">
            <a:avLst/>
          </a:prstGeom>
          <a:noFill/>
        </p:spPr>
        <p:txBody>
          <a:bodyPr wrap="none" rtlCol="0">
            <a:spAutoFit/>
          </a:bodyPr>
          <a:lstStyle/>
          <a:p>
            <a:r>
              <a:rPr lang="en-IN" b="1">
                <a:solidFill>
                  <a:srgbClr val="007020"/>
                </a:solidFill>
                <a:latin typeface="Consolas" panose="020B0609020204030204" pitchFamily="49" charset="0"/>
              </a:rPr>
              <a:t>import</a:t>
            </a:r>
            <a:r>
              <a:rPr lang="en-IN">
                <a:latin typeface="Consolas" panose="020B0609020204030204" pitchFamily="49" charset="0"/>
              </a:rPr>
              <a:t> </a:t>
            </a:r>
            <a:r>
              <a:rPr lang="en-IN" b="1" err="1">
                <a:solidFill>
                  <a:srgbClr val="0E84B5"/>
                </a:solidFill>
                <a:latin typeface="Consolas" panose="020B0609020204030204" pitchFamily="49" charset="0"/>
              </a:rPr>
              <a:t>matplotlib.pyplot</a:t>
            </a:r>
            <a:r>
              <a:rPr lang="en-IN">
                <a:latin typeface="Consolas" panose="020B0609020204030204" pitchFamily="49" charset="0"/>
              </a:rPr>
              <a:t> </a:t>
            </a:r>
            <a:r>
              <a:rPr lang="en-IN" b="1">
                <a:solidFill>
                  <a:srgbClr val="007020"/>
                </a:solidFill>
                <a:latin typeface="Consolas" panose="020B0609020204030204" pitchFamily="49" charset="0"/>
              </a:rPr>
              <a:t>as</a:t>
            </a:r>
            <a:r>
              <a:rPr lang="en-IN">
                <a:latin typeface="Consolas" panose="020B0609020204030204" pitchFamily="49" charset="0"/>
              </a:rPr>
              <a:t> </a:t>
            </a:r>
            <a:r>
              <a:rPr lang="en-IN" b="1" err="1">
                <a:solidFill>
                  <a:srgbClr val="0E84B5"/>
                </a:solidFill>
                <a:latin typeface="Consolas" panose="020B0609020204030204" pitchFamily="49" charset="0"/>
              </a:rPr>
              <a:t>plt</a:t>
            </a:r>
            <a:r>
              <a:rPr lang="en-IN">
                <a:latin typeface="Consolas" panose="020B0609020204030204" pitchFamily="49" charset="0"/>
              </a:rPr>
              <a:t> </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plot</a:t>
            </a:r>
            <a:r>
              <a:rPr lang="en-IN">
                <a:latin typeface="Consolas" panose="020B0609020204030204" pitchFamily="49" charset="0"/>
              </a:rPr>
              <a:t>([</a:t>
            </a:r>
            <a:r>
              <a:rPr lang="en-IN">
                <a:solidFill>
                  <a:srgbClr val="208050"/>
                </a:solidFill>
                <a:latin typeface="Consolas" panose="020B0609020204030204" pitchFamily="49" charset="0"/>
              </a:rPr>
              <a:t>1</a:t>
            </a:r>
            <a:r>
              <a:rPr lang="en-IN">
                <a:latin typeface="Consolas" panose="020B0609020204030204" pitchFamily="49" charset="0"/>
              </a:rPr>
              <a:t>,</a:t>
            </a:r>
            <a:r>
              <a:rPr lang="en-IN">
                <a:solidFill>
                  <a:srgbClr val="208050"/>
                </a:solidFill>
                <a:latin typeface="Consolas" panose="020B0609020204030204" pitchFamily="49" charset="0"/>
              </a:rPr>
              <a:t>2</a:t>
            </a:r>
            <a:r>
              <a:rPr lang="en-IN">
                <a:latin typeface="Consolas" panose="020B0609020204030204" pitchFamily="49" charset="0"/>
              </a:rPr>
              <a:t>,</a:t>
            </a:r>
            <a:r>
              <a:rPr lang="en-IN">
                <a:solidFill>
                  <a:srgbClr val="208050"/>
                </a:solidFill>
                <a:latin typeface="Consolas" panose="020B0609020204030204" pitchFamily="49" charset="0"/>
              </a:rPr>
              <a:t>3</a:t>
            </a:r>
            <a:r>
              <a:rPr lang="en-IN">
                <a:latin typeface="Consolas" panose="020B0609020204030204" pitchFamily="49" charset="0"/>
              </a:rPr>
              <a:t>,</a:t>
            </a:r>
            <a:r>
              <a:rPr lang="en-IN">
                <a:solidFill>
                  <a:srgbClr val="208050"/>
                </a:solidFill>
                <a:latin typeface="Consolas" panose="020B0609020204030204" pitchFamily="49" charset="0"/>
              </a:rPr>
              <a:t>4</a:t>
            </a:r>
            <a:r>
              <a:rPr lang="en-IN">
                <a:latin typeface="Consolas" panose="020B0609020204030204" pitchFamily="49" charset="0"/>
              </a:rPr>
              <a:t>]) </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show</a:t>
            </a:r>
            <a:r>
              <a:rPr lang="en-IN">
                <a:latin typeface="Consolas" panose="020B0609020204030204" pitchFamily="49" charset="0"/>
              </a:rPr>
              <a:t>()</a:t>
            </a:r>
          </a:p>
        </p:txBody>
      </p:sp>
      <p:pic>
        <p:nvPicPr>
          <p:cNvPr id="3075" name="Picture 3" descr="../_images/pyplot_si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5815"/>
          <a:stretch/>
        </p:blipFill>
        <p:spPr bwMode="auto">
          <a:xfrm>
            <a:off x="4881489" y="1167618"/>
            <a:ext cx="3947328" cy="3429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9685" y="2557975"/>
            <a:ext cx="4237057" cy="1200329"/>
          </a:xfrm>
          <a:prstGeom prst="rect">
            <a:avLst/>
          </a:prstGeom>
          <a:noFill/>
        </p:spPr>
        <p:txBody>
          <a:bodyPr wrap="none" rtlCol="0">
            <a:spAutoFit/>
          </a:bodyPr>
          <a:lstStyle/>
          <a:p>
            <a:r>
              <a:rPr lang="en-IN" b="1">
                <a:solidFill>
                  <a:srgbClr val="007020"/>
                </a:solidFill>
                <a:latin typeface="Consolas" panose="020B0609020204030204" pitchFamily="49" charset="0"/>
              </a:rPr>
              <a:t>import</a:t>
            </a:r>
            <a:r>
              <a:rPr lang="en-IN">
                <a:latin typeface="Consolas" panose="020B0609020204030204" pitchFamily="49" charset="0"/>
              </a:rPr>
              <a:t> </a:t>
            </a:r>
            <a:r>
              <a:rPr lang="en-IN" b="1" err="1">
                <a:solidFill>
                  <a:srgbClr val="0E84B5"/>
                </a:solidFill>
                <a:latin typeface="Consolas" panose="020B0609020204030204" pitchFamily="49" charset="0"/>
              </a:rPr>
              <a:t>matplotlib.pyplot</a:t>
            </a:r>
            <a:r>
              <a:rPr lang="en-IN">
                <a:latin typeface="Consolas" panose="020B0609020204030204" pitchFamily="49" charset="0"/>
              </a:rPr>
              <a:t> </a:t>
            </a:r>
            <a:r>
              <a:rPr lang="en-IN" b="1">
                <a:solidFill>
                  <a:srgbClr val="007020"/>
                </a:solidFill>
                <a:latin typeface="Consolas" panose="020B0609020204030204" pitchFamily="49" charset="0"/>
              </a:rPr>
              <a:t>as</a:t>
            </a:r>
            <a:r>
              <a:rPr lang="en-IN">
                <a:latin typeface="Consolas" panose="020B0609020204030204" pitchFamily="49" charset="0"/>
              </a:rPr>
              <a:t> </a:t>
            </a:r>
            <a:r>
              <a:rPr lang="en-IN" b="1" err="1">
                <a:solidFill>
                  <a:srgbClr val="0E84B5"/>
                </a:solidFill>
                <a:latin typeface="Consolas" panose="020B0609020204030204" pitchFamily="49" charset="0"/>
              </a:rPr>
              <a:t>plt</a:t>
            </a:r>
            <a:r>
              <a:rPr lang="en-IN">
                <a:latin typeface="Consolas" panose="020B0609020204030204" pitchFamily="49" charset="0"/>
              </a:rPr>
              <a:t> </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plot</a:t>
            </a:r>
            <a:r>
              <a:rPr lang="en-IN">
                <a:latin typeface="Consolas" panose="020B0609020204030204" pitchFamily="49" charset="0"/>
              </a:rPr>
              <a:t>([</a:t>
            </a:r>
            <a:r>
              <a:rPr lang="en-IN">
                <a:solidFill>
                  <a:srgbClr val="208050"/>
                </a:solidFill>
                <a:latin typeface="Consolas" panose="020B0609020204030204" pitchFamily="49" charset="0"/>
              </a:rPr>
              <a:t>1</a:t>
            </a:r>
            <a:r>
              <a:rPr lang="en-IN">
                <a:latin typeface="Consolas" panose="020B0609020204030204" pitchFamily="49" charset="0"/>
              </a:rPr>
              <a:t>,</a:t>
            </a:r>
            <a:r>
              <a:rPr lang="en-IN">
                <a:solidFill>
                  <a:srgbClr val="208050"/>
                </a:solidFill>
                <a:latin typeface="Consolas" panose="020B0609020204030204" pitchFamily="49" charset="0"/>
              </a:rPr>
              <a:t>2</a:t>
            </a:r>
            <a:r>
              <a:rPr lang="en-IN">
                <a:latin typeface="Consolas" panose="020B0609020204030204" pitchFamily="49" charset="0"/>
              </a:rPr>
              <a:t>,</a:t>
            </a:r>
            <a:r>
              <a:rPr lang="en-IN">
                <a:solidFill>
                  <a:srgbClr val="208050"/>
                </a:solidFill>
                <a:latin typeface="Consolas" panose="020B0609020204030204" pitchFamily="49" charset="0"/>
              </a:rPr>
              <a:t>3</a:t>
            </a:r>
            <a:r>
              <a:rPr lang="en-IN">
                <a:latin typeface="Consolas" panose="020B0609020204030204" pitchFamily="49" charset="0"/>
              </a:rPr>
              <a:t>,</a:t>
            </a:r>
            <a:r>
              <a:rPr lang="en-IN">
                <a:solidFill>
                  <a:srgbClr val="208050"/>
                </a:solidFill>
                <a:latin typeface="Consolas" panose="020B0609020204030204" pitchFamily="49" charset="0"/>
              </a:rPr>
              <a:t>4</a:t>
            </a:r>
            <a:r>
              <a:rPr lang="en-IN">
                <a:latin typeface="Consolas" panose="020B0609020204030204" pitchFamily="49" charset="0"/>
              </a:rPr>
              <a:t>]) </a:t>
            </a:r>
          </a:p>
          <a:p>
            <a:r>
              <a:rPr lang="en-IN" b="1" err="1">
                <a:latin typeface="Consolas" panose="020B0609020204030204" pitchFamily="49" charset="0"/>
              </a:rPr>
              <a:t>plt.ylabel</a:t>
            </a:r>
            <a:r>
              <a:rPr lang="en-IN" b="1">
                <a:latin typeface="Consolas" panose="020B0609020204030204" pitchFamily="49" charset="0"/>
              </a:rPr>
              <a:t>('some numbers')</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show</a:t>
            </a:r>
            <a:r>
              <a:rPr lang="en-IN">
                <a:latin typeface="Consolas" panose="020B0609020204030204" pitchFamily="49" charset="0"/>
              </a:rPr>
              <a:t>()</a:t>
            </a:r>
          </a:p>
        </p:txBody>
      </p:sp>
      <p:pic>
        <p:nvPicPr>
          <p:cNvPr id="3077" name="Picture 5" descr="../_images/pyplot_si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19" y="1173481"/>
            <a:ext cx="4191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07867" y="4842469"/>
            <a:ext cx="4870244" cy="369332"/>
          </a:xfrm>
          <a:prstGeom prst="rect">
            <a:avLst/>
          </a:prstGeom>
          <a:noFill/>
        </p:spPr>
        <p:txBody>
          <a:bodyPr wrap="none" rtlCol="0">
            <a:spAutoFit/>
          </a:bodyPr>
          <a:lstStyle/>
          <a:p>
            <a:r>
              <a:rPr lang="en-IN" err="1">
                <a:latin typeface="Consolas" panose="020B0609020204030204" pitchFamily="49" charset="0"/>
              </a:rPr>
              <a:t>plt.plot</a:t>
            </a:r>
            <a:r>
              <a:rPr lang="en-IN">
                <a:latin typeface="Consolas" panose="020B0609020204030204" pitchFamily="49" charset="0"/>
              </a:rPr>
              <a:t>([1, 2, 3, 4], [1, 4, 9, 16])</a:t>
            </a:r>
          </a:p>
        </p:txBody>
      </p:sp>
      <p:sp>
        <p:nvSpPr>
          <p:cNvPr id="8" name="Rectangle 7"/>
          <p:cNvSpPr/>
          <p:nvPr/>
        </p:nvSpPr>
        <p:spPr>
          <a:xfrm>
            <a:off x="407867" y="4365786"/>
            <a:ext cx="2002664" cy="400110"/>
          </a:xfrm>
          <a:prstGeom prst="rect">
            <a:avLst/>
          </a:prstGeom>
        </p:spPr>
        <p:txBody>
          <a:bodyPr wrap="none">
            <a:spAutoFit/>
          </a:bodyPr>
          <a:lstStyle/>
          <a:p>
            <a:r>
              <a:rPr lang="es-ES" sz="2000" err="1"/>
              <a:t>To</a:t>
            </a:r>
            <a:r>
              <a:rPr lang="es-ES" sz="2000"/>
              <a:t> </a:t>
            </a:r>
            <a:r>
              <a:rPr lang="es-ES" sz="2000" err="1"/>
              <a:t>plot</a:t>
            </a:r>
            <a:r>
              <a:rPr lang="es-ES" sz="2000"/>
              <a:t> x versus y,</a:t>
            </a:r>
            <a:endParaRPr lang="en-IN" sz="2000"/>
          </a:p>
        </p:txBody>
      </p:sp>
    </p:spTree>
    <p:extLst>
      <p:ext uri="{BB962C8B-B14F-4D97-AF65-F5344CB8AC3E}">
        <p14:creationId xmlns:p14="http://schemas.microsoft.com/office/powerpoint/2010/main" val="250794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P spid="7" grpId="0"/>
      <p:bldP spid="10"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Formatting plots</a:t>
            </a:r>
          </a:p>
        </p:txBody>
      </p:sp>
      <p:sp>
        <p:nvSpPr>
          <p:cNvPr id="5" name="TextBox 4"/>
          <p:cNvSpPr txBox="1"/>
          <p:nvPr/>
        </p:nvSpPr>
        <p:spPr>
          <a:xfrm>
            <a:off x="372207" y="1694214"/>
            <a:ext cx="4996881" cy="1200329"/>
          </a:xfrm>
          <a:prstGeom prst="rect">
            <a:avLst/>
          </a:prstGeom>
          <a:noFill/>
        </p:spPr>
        <p:txBody>
          <a:bodyPr wrap="none" rtlCol="0">
            <a:spAutoFit/>
          </a:bodyPr>
          <a:lstStyle/>
          <a:p>
            <a:r>
              <a:rPr lang="en-IN" b="1">
                <a:solidFill>
                  <a:srgbClr val="007020"/>
                </a:solidFill>
                <a:latin typeface="Consolas" panose="020B0609020204030204" pitchFamily="49" charset="0"/>
              </a:rPr>
              <a:t>import</a:t>
            </a:r>
            <a:r>
              <a:rPr lang="en-IN">
                <a:latin typeface="Consolas" panose="020B0609020204030204" pitchFamily="49" charset="0"/>
              </a:rPr>
              <a:t> </a:t>
            </a:r>
            <a:r>
              <a:rPr lang="en-IN" b="1" err="1">
                <a:solidFill>
                  <a:srgbClr val="0E84B5"/>
                </a:solidFill>
                <a:latin typeface="Consolas" panose="020B0609020204030204" pitchFamily="49" charset="0"/>
              </a:rPr>
              <a:t>matplotlib.pyplot</a:t>
            </a:r>
            <a:r>
              <a:rPr lang="en-IN">
                <a:latin typeface="Consolas" panose="020B0609020204030204" pitchFamily="49" charset="0"/>
              </a:rPr>
              <a:t> </a:t>
            </a:r>
            <a:r>
              <a:rPr lang="en-IN" b="1">
                <a:solidFill>
                  <a:srgbClr val="007020"/>
                </a:solidFill>
                <a:latin typeface="Consolas" panose="020B0609020204030204" pitchFamily="49" charset="0"/>
              </a:rPr>
              <a:t>as</a:t>
            </a:r>
            <a:r>
              <a:rPr lang="en-IN">
                <a:latin typeface="Consolas" panose="020B0609020204030204" pitchFamily="49" charset="0"/>
              </a:rPr>
              <a:t> </a:t>
            </a:r>
            <a:r>
              <a:rPr lang="en-IN" b="1" err="1">
                <a:solidFill>
                  <a:srgbClr val="0E84B5"/>
                </a:solidFill>
                <a:latin typeface="Consolas" panose="020B0609020204030204" pitchFamily="49" charset="0"/>
              </a:rPr>
              <a:t>plt</a:t>
            </a:r>
            <a:r>
              <a:rPr lang="en-IN">
                <a:latin typeface="Consolas" panose="020B0609020204030204" pitchFamily="49" charset="0"/>
              </a:rPr>
              <a:t> </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plot</a:t>
            </a:r>
            <a:r>
              <a:rPr lang="en-IN">
                <a:latin typeface="Consolas" panose="020B0609020204030204" pitchFamily="49" charset="0"/>
              </a:rPr>
              <a:t>([</a:t>
            </a:r>
            <a:r>
              <a:rPr lang="en-IN">
                <a:solidFill>
                  <a:srgbClr val="208050"/>
                </a:solidFill>
                <a:latin typeface="Consolas" panose="020B0609020204030204" pitchFamily="49" charset="0"/>
              </a:rPr>
              <a:t>1</a:t>
            </a:r>
            <a:r>
              <a:rPr lang="en-IN">
                <a:latin typeface="Consolas" panose="020B0609020204030204" pitchFamily="49" charset="0"/>
              </a:rPr>
              <a:t>,</a:t>
            </a:r>
            <a:r>
              <a:rPr lang="en-IN">
                <a:solidFill>
                  <a:srgbClr val="208050"/>
                </a:solidFill>
                <a:latin typeface="Consolas" panose="020B0609020204030204" pitchFamily="49" charset="0"/>
              </a:rPr>
              <a:t>2</a:t>
            </a:r>
            <a:r>
              <a:rPr lang="en-IN">
                <a:latin typeface="Consolas" panose="020B0609020204030204" pitchFamily="49" charset="0"/>
              </a:rPr>
              <a:t>,</a:t>
            </a:r>
            <a:r>
              <a:rPr lang="en-IN">
                <a:solidFill>
                  <a:srgbClr val="208050"/>
                </a:solidFill>
                <a:latin typeface="Consolas" panose="020B0609020204030204" pitchFamily="49" charset="0"/>
              </a:rPr>
              <a:t>3</a:t>
            </a:r>
            <a:r>
              <a:rPr lang="en-IN">
                <a:latin typeface="Consolas" panose="020B0609020204030204" pitchFamily="49" charset="0"/>
              </a:rPr>
              <a:t>,</a:t>
            </a:r>
            <a:r>
              <a:rPr lang="en-IN">
                <a:solidFill>
                  <a:srgbClr val="208050"/>
                </a:solidFill>
                <a:latin typeface="Consolas" panose="020B0609020204030204" pitchFamily="49" charset="0"/>
              </a:rPr>
              <a:t>4</a:t>
            </a:r>
            <a:r>
              <a:rPr lang="en-IN">
                <a:latin typeface="Consolas" panose="020B0609020204030204" pitchFamily="49" charset="0"/>
              </a:rPr>
              <a:t>], [</a:t>
            </a:r>
            <a:r>
              <a:rPr lang="en-IN">
                <a:solidFill>
                  <a:srgbClr val="208050"/>
                </a:solidFill>
                <a:latin typeface="Consolas" panose="020B0609020204030204" pitchFamily="49" charset="0"/>
              </a:rPr>
              <a:t>1</a:t>
            </a:r>
            <a:r>
              <a:rPr lang="en-IN">
                <a:latin typeface="Consolas" panose="020B0609020204030204" pitchFamily="49" charset="0"/>
              </a:rPr>
              <a:t>,</a:t>
            </a:r>
            <a:r>
              <a:rPr lang="en-IN">
                <a:solidFill>
                  <a:srgbClr val="208050"/>
                </a:solidFill>
                <a:latin typeface="Consolas" panose="020B0609020204030204" pitchFamily="49" charset="0"/>
              </a:rPr>
              <a:t>4</a:t>
            </a:r>
            <a:r>
              <a:rPr lang="en-IN">
                <a:latin typeface="Consolas" panose="020B0609020204030204" pitchFamily="49" charset="0"/>
              </a:rPr>
              <a:t>,</a:t>
            </a:r>
            <a:r>
              <a:rPr lang="en-IN">
                <a:solidFill>
                  <a:srgbClr val="208050"/>
                </a:solidFill>
                <a:latin typeface="Consolas" panose="020B0609020204030204" pitchFamily="49" charset="0"/>
              </a:rPr>
              <a:t>9</a:t>
            </a:r>
            <a:r>
              <a:rPr lang="en-IN">
                <a:latin typeface="Consolas" panose="020B0609020204030204" pitchFamily="49" charset="0"/>
              </a:rPr>
              <a:t>,</a:t>
            </a:r>
            <a:r>
              <a:rPr lang="en-IN">
                <a:solidFill>
                  <a:srgbClr val="208050"/>
                </a:solidFill>
                <a:latin typeface="Consolas" panose="020B0609020204030204" pitchFamily="49" charset="0"/>
              </a:rPr>
              <a:t>16</a:t>
            </a:r>
            <a:r>
              <a:rPr lang="en-IN">
                <a:latin typeface="Consolas" panose="020B0609020204030204" pitchFamily="49" charset="0"/>
              </a:rPr>
              <a:t>], </a:t>
            </a:r>
            <a:r>
              <a:rPr lang="en-IN">
                <a:solidFill>
                  <a:srgbClr val="4070A0"/>
                </a:solidFill>
                <a:latin typeface="Consolas" panose="020B0609020204030204" pitchFamily="49" charset="0"/>
              </a:rPr>
              <a:t>'</a:t>
            </a:r>
            <a:r>
              <a:rPr lang="en-IN" err="1">
                <a:solidFill>
                  <a:srgbClr val="4070A0"/>
                </a:solidFill>
                <a:latin typeface="Consolas" panose="020B0609020204030204" pitchFamily="49" charset="0"/>
              </a:rPr>
              <a:t>ro</a:t>
            </a:r>
            <a:r>
              <a:rPr lang="en-IN">
                <a:solidFill>
                  <a:srgbClr val="4070A0"/>
                </a:solidFill>
                <a:latin typeface="Consolas" panose="020B0609020204030204" pitchFamily="49" charset="0"/>
              </a:rPr>
              <a:t>'</a:t>
            </a:r>
            <a:r>
              <a:rPr lang="en-IN">
                <a:latin typeface="Consolas" panose="020B0609020204030204" pitchFamily="49" charset="0"/>
              </a:rPr>
              <a:t>) </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axis</a:t>
            </a:r>
            <a:r>
              <a:rPr lang="en-IN">
                <a:latin typeface="Consolas" panose="020B0609020204030204" pitchFamily="49" charset="0"/>
              </a:rPr>
              <a:t>([</a:t>
            </a:r>
            <a:r>
              <a:rPr lang="en-IN">
                <a:solidFill>
                  <a:srgbClr val="208050"/>
                </a:solidFill>
                <a:latin typeface="Consolas" panose="020B0609020204030204" pitchFamily="49" charset="0"/>
              </a:rPr>
              <a:t>0</a:t>
            </a:r>
            <a:r>
              <a:rPr lang="en-IN">
                <a:latin typeface="Consolas" panose="020B0609020204030204" pitchFamily="49" charset="0"/>
              </a:rPr>
              <a:t>, </a:t>
            </a:r>
            <a:r>
              <a:rPr lang="en-IN">
                <a:solidFill>
                  <a:srgbClr val="208050"/>
                </a:solidFill>
                <a:latin typeface="Consolas" panose="020B0609020204030204" pitchFamily="49" charset="0"/>
              </a:rPr>
              <a:t>6</a:t>
            </a:r>
            <a:r>
              <a:rPr lang="en-IN">
                <a:latin typeface="Consolas" panose="020B0609020204030204" pitchFamily="49" charset="0"/>
              </a:rPr>
              <a:t>, </a:t>
            </a:r>
            <a:r>
              <a:rPr lang="en-IN">
                <a:solidFill>
                  <a:srgbClr val="208050"/>
                </a:solidFill>
                <a:latin typeface="Consolas" panose="020B0609020204030204" pitchFamily="49" charset="0"/>
              </a:rPr>
              <a:t>0</a:t>
            </a:r>
            <a:r>
              <a:rPr lang="en-IN">
                <a:latin typeface="Consolas" panose="020B0609020204030204" pitchFamily="49" charset="0"/>
              </a:rPr>
              <a:t>, </a:t>
            </a:r>
            <a:r>
              <a:rPr lang="en-IN">
                <a:solidFill>
                  <a:srgbClr val="208050"/>
                </a:solidFill>
                <a:latin typeface="Consolas" panose="020B0609020204030204" pitchFamily="49" charset="0"/>
              </a:rPr>
              <a:t>20</a:t>
            </a:r>
            <a:r>
              <a:rPr lang="en-IN">
                <a:latin typeface="Consolas" panose="020B0609020204030204" pitchFamily="49" charset="0"/>
              </a:rPr>
              <a:t>]) </a:t>
            </a:r>
          </a:p>
          <a:p>
            <a:r>
              <a:rPr lang="en-IN" err="1">
                <a:latin typeface="Consolas" panose="020B0609020204030204" pitchFamily="49" charset="0"/>
              </a:rPr>
              <a:t>plt</a:t>
            </a:r>
            <a:r>
              <a:rPr lang="en-IN" err="1">
                <a:solidFill>
                  <a:srgbClr val="666666"/>
                </a:solidFill>
                <a:latin typeface="Consolas" panose="020B0609020204030204" pitchFamily="49" charset="0"/>
              </a:rPr>
              <a:t>.</a:t>
            </a:r>
            <a:r>
              <a:rPr lang="en-IN" err="1">
                <a:latin typeface="Consolas" panose="020B0609020204030204" pitchFamily="49" charset="0"/>
              </a:rPr>
              <a:t>show</a:t>
            </a:r>
            <a:r>
              <a:rPr lang="en-IN">
                <a:latin typeface="Consolas" panose="020B0609020204030204" pitchFamily="49" charset="0"/>
              </a:rPr>
              <a:t>()</a:t>
            </a:r>
          </a:p>
        </p:txBody>
      </p:sp>
      <p:pic>
        <p:nvPicPr>
          <p:cNvPr id="4099" name="Picture 3" descr="../_images/pyplot_formatstr.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78724" y="824252"/>
            <a:ext cx="3710354" cy="30357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2207" y="3831180"/>
            <a:ext cx="5682966" cy="2308324"/>
          </a:xfrm>
          <a:prstGeom prst="rect">
            <a:avLst/>
          </a:prstGeom>
          <a:noFill/>
        </p:spPr>
        <p:txBody>
          <a:bodyPr wrap="none" rtlCol="0">
            <a:spAutoFit/>
          </a:bodyPr>
          <a:lstStyle/>
          <a:p>
            <a:r>
              <a:rPr lang="en-IN" sz="1600" b="1">
                <a:solidFill>
                  <a:srgbClr val="007020"/>
                </a:solidFill>
                <a:latin typeface="Consolas" panose="020B0609020204030204" pitchFamily="49" charset="0"/>
              </a:rPr>
              <a:t>import</a:t>
            </a:r>
            <a:r>
              <a:rPr lang="en-IN" sz="1600">
                <a:latin typeface="Consolas" panose="020B0609020204030204" pitchFamily="49" charset="0"/>
              </a:rPr>
              <a:t> </a:t>
            </a:r>
            <a:r>
              <a:rPr lang="en-IN" sz="1600" b="1" err="1">
                <a:solidFill>
                  <a:srgbClr val="0E84B5"/>
                </a:solidFill>
                <a:latin typeface="Consolas" panose="020B0609020204030204" pitchFamily="49" charset="0"/>
              </a:rPr>
              <a:t>numpy</a:t>
            </a:r>
            <a:r>
              <a:rPr lang="en-IN" sz="1600">
                <a:latin typeface="Consolas" panose="020B0609020204030204" pitchFamily="49" charset="0"/>
              </a:rPr>
              <a:t> </a:t>
            </a:r>
            <a:r>
              <a:rPr lang="en-IN" sz="1600" b="1">
                <a:solidFill>
                  <a:srgbClr val="007020"/>
                </a:solidFill>
                <a:latin typeface="Consolas" panose="020B0609020204030204" pitchFamily="49" charset="0"/>
              </a:rPr>
              <a:t>as</a:t>
            </a:r>
            <a:r>
              <a:rPr lang="en-IN" sz="1600">
                <a:latin typeface="Consolas" panose="020B0609020204030204" pitchFamily="49" charset="0"/>
              </a:rPr>
              <a:t> </a:t>
            </a:r>
            <a:r>
              <a:rPr lang="en-IN" sz="1600" b="1">
                <a:solidFill>
                  <a:srgbClr val="0E84B5"/>
                </a:solidFill>
                <a:latin typeface="Consolas" panose="020B0609020204030204" pitchFamily="49" charset="0"/>
              </a:rPr>
              <a:t>np</a:t>
            </a:r>
            <a:r>
              <a:rPr lang="en-IN" sz="1600">
                <a:latin typeface="Consolas" panose="020B0609020204030204" pitchFamily="49" charset="0"/>
              </a:rPr>
              <a:t> </a:t>
            </a:r>
          </a:p>
          <a:p>
            <a:r>
              <a:rPr lang="en-IN" sz="1600" b="1">
                <a:solidFill>
                  <a:srgbClr val="007020"/>
                </a:solidFill>
                <a:latin typeface="Consolas" panose="020B0609020204030204" pitchFamily="49" charset="0"/>
              </a:rPr>
              <a:t>import</a:t>
            </a:r>
            <a:r>
              <a:rPr lang="en-IN" sz="1600">
                <a:latin typeface="Consolas" panose="020B0609020204030204" pitchFamily="49" charset="0"/>
              </a:rPr>
              <a:t> </a:t>
            </a:r>
            <a:r>
              <a:rPr lang="en-IN" sz="1600" b="1" err="1">
                <a:solidFill>
                  <a:srgbClr val="0E84B5"/>
                </a:solidFill>
                <a:latin typeface="Consolas" panose="020B0609020204030204" pitchFamily="49" charset="0"/>
              </a:rPr>
              <a:t>matplotlib.pyplot</a:t>
            </a:r>
            <a:r>
              <a:rPr lang="en-IN" sz="1600">
                <a:latin typeface="Consolas" panose="020B0609020204030204" pitchFamily="49" charset="0"/>
              </a:rPr>
              <a:t> </a:t>
            </a:r>
            <a:r>
              <a:rPr lang="en-IN" sz="1600" b="1">
                <a:solidFill>
                  <a:srgbClr val="007020"/>
                </a:solidFill>
                <a:latin typeface="Consolas" panose="020B0609020204030204" pitchFamily="49" charset="0"/>
              </a:rPr>
              <a:t>as</a:t>
            </a:r>
            <a:r>
              <a:rPr lang="en-IN" sz="1600">
                <a:latin typeface="Consolas" panose="020B0609020204030204" pitchFamily="49" charset="0"/>
              </a:rPr>
              <a:t> </a:t>
            </a:r>
            <a:r>
              <a:rPr lang="en-IN" sz="1600" b="1" err="1">
                <a:solidFill>
                  <a:srgbClr val="0E84B5"/>
                </a:solidFill>
                <a:latin typeface="Consolas" panose="020B0609020204030204" pitchFamily="49" charset="0"/>
              </a:rPr>
              <a:t>plt</a:t>
            </a:r>
            <a:r>
              <a:rPr lang="en-IN" sz="1600">
                <a:latin typeface="Consolas" panose="020B0609020204030204" pitchFamily="49" charset="0"/>
              </a:rPr>
              <a:t> </a:t>
            </a:r>
          </a:p>
          <a:p>
            <a:endParaRPr lang="en-IN" sz="1600" i="1">
              <a:solidFill>
                <a:srgbClr val="408090"/>
              </a:solidFill>
              <a:latin typeface="Consolas" panose="020B0609020204030204" pitchFamily="49" charset="0"/>
            </a:endParaRPr>
          </a:p>
          <a:p>
            <a:r>
              <a:rPr lang="en-IN" sz="1600" i="1">
                <a:solidFill>
                  <a:srgbClr val="408090"/>
                </a:solidFill>
                <a:latin typeface="Consolas" panose="020B0609020204030204" pitchFamily="49" charset="0"/>
              </a:rPr>
              <a:t># evenly sampled time at 200ms intervals</a:t>
            </a:r>
            <a:r>
              <a:rPr lang="en-IN" sz="1600">
                <a:latin typeface="Consolas" panose="020B0609020204030204" pitchFamily="49" charset="0"/>
              </a:rPr>
              <a:t> </a:t>
            </a:r>
          </a:p>
          <a:p>
            <a:r>
              <a:rPr lang="en-IN" sz="1600">
                <a:latin typeface="Consolas" panose="020B0609020204030204" pitchFamily="49" charset="0"/>
              </a:rPr>
              <a:t>t </a:t>
            </a:r>
            <a:r>
              <a:rPr lang="en-IN" sz="1600">
                <a:solidFill>
                  <a:srgbClr val="666666"/>
                </a:solidFill>
                <a:latin typeface="Consolas" panose="020B0609020204030204" pitchFamily="49" charset="0"/>
              </a:rPr>
              <a:t>=</a:t>
            </a:r>
            <a:r>
              <a:rPr lang="en-IN" sz="1600">
                <a:latin typeface="Consolas" panose="020B0609020204030204" pitchFamily="49" charset="0"/>
              </a:rPr>
              <a:t> </a:t>
            </a:r>
            <a:r>
              <a:rPr lang="en-IN" sz="1600" err="1">
                <a:latin typeface="Consolas" panose="020B0609020204030204" pitchFamily="49" charset="0"/>
              </a:rPr>
              <a:t>np</a:t>
            </a:r>
            <a:r>
              <a:rPr lang="en-IN" sz="1600" err="1">
                <a:solidFill>
                  <a:srgbClr val="666666"/>
                </a:solidFill>
                <a:latin typeface="Consolas" panose="020B0609020204030204" pitchFamily="49" charset="0"/>
              </a:rPr>
              <a:t>.</a:t>
            </a:r>
            <a:r>
              <a:rPr lang="en-IN" sz="1600" err="1">
                <a:latin typeface="Consolas" panose="020B0609020204030204" pitchFamily="49" charset="0"/>
              </a:rPr>
              <a:t>arange</a:t>
            </a:r>
            <a:r>
              <a:rPr lang="en-IN" sz="1600">
                <a:latin typeface="Consolas" panose="020B0609020204030204" pitchFamily="49" charset="0"/>
              </a:rPr>
              <a:t>(</a:t>
            </a:r>
            <a:r>
              <a:rPr lang="en-IN" sz="1600">
                <a:solidFill>
                  <a:srgbClr val="208050"/>
                </a:solidFill>
                <a:latin typeface="Consolas" panose="020B0609020204030204" pitchFamily="49" charset="0"/>
              </a:rPr>
              <a:t>0.</a:t>
            </a:r>
            <a:r>
              <a:rPr lang="en-IN" sz="1600">
                <a:latin typeface="Consolas" panose="020B0609020204030204" pitchFamily="49" charset="0"/>
              </a:rPr>
              <a:t>, </a:t>
            </a:r>
            <a:r>
              <a:rPr lang="en-IN" sz="1600">
                <a:solidFill>
                  <a:srgbClr val="208050"/>
                </a:solidFill>
                <a:latin typeface="Consolas" panose="020B0609020204030204" pitchFamily="49" charset="0"/>
              </a:rPr>
              <a:t>5.</a:t>
            </a:r>
            <a:r>
              <a:rPr lang="en-IN" sz="1600">
                <a:latin typeface="Consolas" panose="020B0609020204030204" pitchFamily="49" charset="0"/>
              </a:rPr>
              <a:t>, </a:t>
            </a:r>
            <a:r>
              <a:rPr lang="en-IN" sz="1600">
                <a:solidFill>
                  <a:srgbClr val="208050"/>
                </a:solidFill>
                <a:latin typeface="Consolas" panose="020B0609020204030204" pitchFamily="49" charset="0"/>
              </a:rPr>
              <a:t>0.2</a:t>
            </a:r>
            <a:r>
              <a:rPr lang="en-IN" sz="1600">
                <a:latin typeface="Consolas" panose="020B0609020204030204" pitchFamily="49" charset="0"/>
              </a:rPr>
              <a:t>) </a:t>
            </a:r>
          </a:p>
          <a:p>
            <a:endParaRPr lang="en-IN" sz="1600" i="1">
              <a:solidFill>
                <a:srgbClr val="408090"/>
              </a:solidFill>
              <a:latin typeface="Consolas" panose="020B0609020204030204" pitchFamily="49" charset="0"/>
            </a:endParaRPr>
          </a:p>
          <a:p>
            <a:r>
              <a:rPr lang="en-IN" sz="1600" i="1">
                <a:solidFill>
                  <a:srgbClr val="408090"/>
                </a:solidFill>
                <a:latin typeface="Consolas" panose="020B0609020204030204" pitchFamily="49" charset="0"/>
              </a:rPr>
              <a:t># red dashes, blue squares and green triangles</a:t>
            </a:r>
            <a:r>
              <a:rPr lang="en-IN" sz="1600">
                <a:latin typeface="Consolas" panose="020B0609020204030204" pitchFamily="49" charset="0"/>
              </a:rPr>
              <a:t> </a:t>
            </a:r>
          </a:p>
          <a:p>
            <a:r>
              <a:rPr lang="en-IN" sz="1600" err="1">
                <a:latin typeface="Consolas" panose="020B0609020204030204" pitchFamily="49" charset="0"/>
              </a:rPr>
              <a:t>plt</a:t>
            </a:r>
            <a:r>
              <a:rPr lang="en-IN" sz="1600" err="1">
                <a:solidFill>
                  <a:srgbClr val="666666"/>
                </a:solidFill>
                <a:latin typeface="Consolas" panose="020B0609020204030204" pitchFamily="49" charset="0"/>
              </a:rPr>
              <a:t>.</a:t>
            </a:r>
            <a:r>
              <a:rPr lang="en-IN" sz="1600" err="1">
                <a:latin typeface="Consolas" panose="020B0609020204030204" pitchFamily="49" charset="0"/>
              </a:rPr>
              <a:t>plot</a:t>
            </a:r>
            <a:r>
              <a:rPr lang="en-IN" sz="1600">
                <a:latin typeface="Consolas" panose="020B0609020204030204" pitchFamily="49" charset="0"/>
              </a:rPr>
              <a:t>(</a:t>
            </a:r>
            <a:r>
              <a:rPr lang="en-IN" sz="1600" err="1">
                <a:latin typeface="Consolas" panose="020B0609020204030204" pitchFamily="49" charset="0"/>
              </a:rPr>
              <a:t>t,t</a:t>
            </a:r>
            <a:r>
              <a:rPr lang="en-IN" sz="1600">
                <a:latin typeface="Consolas" panose="020B0609020204030204" pitchFamily="49" charset="0"/>
              </a:rPr>
              <a:t>, </a:t>
            </a:r>
            <a:r>
              <a:rPr lang="en-IN" sz="1600">
                <a:solidFill>
                  <a:srgbClr val="4070A0"/>
                </a:solidFill>
                <a:latin typeface="Consolas" panose="020B0609020204030204" pitchFamily="49" charset="0"/>
              </a:rPr>
              <a:t>'r--'</a:t>
            </a:r>
            <a:r>
              <a:rPr lang="en-IN" sz="1600">
                <a:latin typeface="Consolas" panose="020B0609020204030204" pitchFamily="49" charset="0"/>
              </a:rPr>
              <a:t>,t, t</a:t>
            </a:r>
            <a:r>
              <a:rPr lang="en-IN" sz="1600">
                <a:solidFill>
                  <a:srgbClr val="666666"/>
                </a:solidFill>
                <a:latin typeface="Consolas" panose="020B0609020204030204" pitchFamily="49" charset="0"/>
              </a:rPr>
              <a:t>**</a:t>
            </a:r>
            <a:r>
              <a:rPr lang="en-IN" sz="1600">
                <a:solidFill>
                  <a:srgbClr val="208050"/>
                </a:solidFill>
                <a:latin typeface="Consolas" panose="020B0609020204030204" pitchFamily="49" charset="0"/>
              </a:rPr>
              <a:t>2</a:t>
            </a:r>
            <a:r>
              <a:rPr lang="en-IN" sz="1600">
                <a:latin typeface="Consolas" panose="020B0609020204030204" pitchFamily="49" charset="0"/>
              </a:rPr>
              <a:t>, </a:t>
            </a:r>
            <a:r>
              <a:rPr lang="en-IN" sz="1600">
                <a:solidFill>
                  <a:srgbClr val="4070A0"/>
                </a:solidFill>
                <a:latin typeface="Consolas" panose="020B0609020204030204" pitchFamily="49" charset="0"/>
              </a:rPr>
              <a:t>'</a:t>
            </a:r>
            <a:r>
              <a:rPr lang="en-IN" sz="1600" err="1">
                <a:solidFill>
                  <a:srgbClr val="4070A0"/>
                </a:solidFill>
                <a:latin typeface="Consolas" panose="020B0609020204030204" pitchFamily="49" charset="0"/>
              </a:rPr>
              <a:t>bs'</a:t>
            </a:r>
            <a:r>
              <a:rPr lang="en-IN" sz="1600" err="1">
                <a:latin typeface="Consolas" panose="020B0609020204030204" pitchFamily="49" charset="0"/>
              </a:rPr>
              <a:t>,t</a:t>
            </a:r>
            <a:r>
              <a:rPr lang="en-IN" sz="1600">
                <a:latin typeface="Consolas" panose="020B0609020204030204" pitchFamily="49" charset="0"/>
              </a:rPr>
              <a:t>, t</a:t>
            </a:r>
            <a:r>
              <a:rPr lang="en-IN" sz="1600">
                <a:solidFill>
                  <a:srgbClr val="666666"/>
                </a:solidFill>
                <a:latin typeface="Consolas" panose="020B0609020204030204" pitchFamily="49" charset="0"/>
              </a:rPr>
              <a:t>**</a:t>
            </a:r>
            <a:r>
              <a:rPr lang="en-IN" sz="1600">
                <a:solidFill>
                  <a:srgbClr val="208050"/>
                </a:solidFill>
                <a:latin typeface="Consolas" panose="020B0609020204030204" pitchFamily="49" charset="0"/>
              </a:rPr>
              <a:t>3</a:t>
            </a:r>
            <a:r>
              <a:rPr lang="en-IN" sz="1600">
                <a:latin typeface="Consolas" panose="020B0609020204030204" pitchFamily="49" charset="0"/>
              </a:rPr>
              <a:t>,</a:t>
            </a:r>
            <a:r>
              <a:rPr lang="en-IN" sz="1600">
                <a:solidFill>
                  <a:srgbClr val="4070A0"/>
                </a:solidFill>
                <a:latin typeface="Consolas" panose="020B0609020204030204" pitchFamily="49" charset="0"/>
              </a:rPr>
              <a:t>'g^'</a:t>
            </a:r>
            <a:r>
              <a:rPr lang="en-IN" sz="1600">
                <a:latin typeface="Consolas" panose="020B0609020204030204" pitchFamily="49" charset="0"/>
              </a:rPr>
              <a:t>) </a:t>
            </a:r>
          </a:p>
          <a:p>
            <a:r>
              <a:rPr lang="en-IN" sz="1600" err="1">
                <a:latin typeface="Consolas" panose="020B0609020204030204" pitchFamily="49" charset="0"/>
              </a:rPr>
              <a:t>plt</a:t>
            </a:r>
            <a:r>
              <a:rPr lang="en-IN" sz="1600" err="1">
                <a:solidFill>
                  <a:srgbClr val="666666"/>
                </a:solidFill>
                <a:latin typeface="Consolas" panose="020B0609020204030204" pitchFamily="49" charset="0"/>
              </a:rPr>
              <a:t>.</a:t>
            </a:r>
            <a:r>
              <a:rPr lang="en-IN" sz="1600" err="1">
                <a:latin typeface="Consolas" panose="020B0609020204030204" pitchFamily="49" charset="0"/>
              </a:rPr>
              <a:t>show</a:t>
            </a:r>
            <a:r>
              <a:rPr lang="en-IN" sz="1600">
                <a:latin typeface="Consolas" panose="020B0609020204030204" pitchFamily="49" charset="0"/>
              </a:rPr>
              <a:t>()</a:t>
            </a:r>
          </a:p>
        </p:txBody>
      </p:sp>
      <p:pic>
        <p:nvPicPr>
          <p:cNvPr id="4102" name="Picture 6" descr="../_images/pyplot_thre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4545" y="3606208"/>
            <a:ext cx="3645483" cy="29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9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5"/>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Working with text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28" t="9866" r="7153" b="9978"/>
          <a:stretch/>
        </p:blipFill>
        <p:spPr bwMode="auto">
          <a:xfrm>
            <a:off x="3692769" y="1852246"/>
            <a:ext cx="5345724" cy="4214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9984" y="1148861"/>
            <a:ext cx="3983783" cy="3693319"/>
          </a:xfrm>
          <a:prstGeom prst="rect">
            <a:avLst/>
          </a:prstGeom>
          <a:noFill/>
        </p:spPr>
        <p:txBody>
          <a:bodyPr wrap="none" rtlCol="0">
            <a:spAutoFit/>
          </a:bodyPr>
          <a:lstStyle/>
          <a:p>
            <a:r>
              <a:rPr lang="en-IN">
                <a:latin typeface="Consolas" panose="020B0609020204030204" pitchFamily="49" charset="0"/>
              </a:rPr>
              <a:t>import </a:t>
            </a:r>
            <a:r>
              <a:rPr lang="en-IN" err="1">
                <a:latin typeface="Consolas" panose="020B0609020204030204" pitchFamily="49" charset="0"/>
              </a:rPr>
              <a:t>numpy</a:t>
            </a:r>
            <a:r>
              <a:rPr lang="en-IN">
                <a:latin typeface="Consolas" panose="020B0609020204030204" pitchFamily="49" charset="0"/>
              </a:rPr>
              <a:t> as np</a:t>
            </a:r>
          </a:p>
          <a:p>
            <a:r>
              <a:rPr lang="en-IN">
                <a:latin typeface="Consolas" panose="020B0609020204030204" pitchFamily="49" charset="0"/>
              </a:rPr>
              <a:t>import </a:t>
            </a:r>
            <a:r>
              <a:rPr lang="en-IN" err="1">
                <a:latin typeface="Consolas" panose="020B0609020204030204" pitchFamily="49" charset="0"/>
              </a:rPr>
              <a:t>matplotlib.pyplot</a:t>
            </a:r>
            <a:r>
              <a:rPr lang="en-IN">
                <a:latin typeface="Consolas" panose="020B0609020204030204" pitchFamily="49" charset="0"/>
              </a:rPr>
              <a:t> as pl</a:t>
            </a:r>
          </a:p>
          <a:p>
            <a:r>
              <a:rPr lang="en-IN" b="1">
                <a:latin typeface="Consolas" panose="020B0609020204030204" pitchFamily="49" charset="0"/>
              </a:rPr>
              <a:t>from matplotlib import </a:t>
            </a:r>
            <a:r>
              <a:rPr lang="en-IN" b="1" err="1">
                <a:latin typeface="Consolas" panose="020B0609020204030204" pitchFamily="49" charset="0"/>
              </a:rPr>
              <a:t>rc</a:t>
            </a:r>
            <a:endParaRPr lang="en-IN" b="1">
              <a:latin typeface="Consolas" panose="020B0609020204030204" pitchFamily="49" charset="0"/>
            </a:endParaRPr>
          </a:p>
          <a:p>
            <a:r>
              <a:rPr lang="en-IN" b="1" err="1">
                <a:latin typeface="Consolas" panose="020B0609020204030204" pitchFamily="49" charset="0"/>
              </a:rPr>
              <a:t>rc</a:t>
            </a:r>
            <a:r>
              <a:rPr lang="en-IN" b="1">
                <a:latin typeface="Consolas" panose="020B0609020204030204" pitchFamily="49" charset="0"/>
              </a:rPr>
              <a:t>('text',</a:t>
            </a:r>
            <a:r>
              <a:rPr lang="en-IN" b="1" err="1">
                <a:latin typeface="Consolas" panose="020B0609020204030204" pitchFamily="49" charset="0"/>
              </a:rPr>
              <a:t>usetex</a:t>
            </a:r>
            <a:r>
              <a:rPr lang="en-IN" b="1">
                <a:latin typeface="Consolas" panose="020B0609020204030204" pitchFamily="49" charset="0"/>
              </a:rPr>
              <a:t>=True)</a:t>
            </a:r>
          </a:p>
          <a:p>
            <a:r>
              <a:rPr lang="en-IN">
                <a:latin typeface="Consolas" panose="020B0609020204030204" pitchFamily="49" charset="0"/>
              </a:rPr>
              <a:t>x=</a:t>
            </a:r>
            <a:r>
              <a:rPr lang="en-IN" err="1">
                <a:latin typeface="Consolas" panose="020B0609020204030204" pitchFamily="49" charset="0"/>
              </a:rPr>
              <a:t>np.arange</a:t>
            </a:r>
            <a:r>
              <a:rPr lang="en-IN">
                <a:latin typeface="Consolas" panose="020B0609020204030204" pitchFamily="49" charset="0"/>
              </a:rPr>
              <a:t>(0,11,0.1)</a:t>
            </a:r>
          </a:p>
          <a:p>
            <a:r>
              <a:rPr lang="en-IN">
                <a:latin typeface="Consolas" panose="020B0609020204030204" pitchFamily="49" charset="0"/>
              </a:rPr>
              <a:t>y=x**2</a:t>
            </a:r>
          </a:p>
          <a:p>
            <a:endParaRPr lang="en-IN">
              <a:latin typeface="Consolas" panose="020B0609020204030204" pitchFamily="49" charset="0"/>
            </a:endParaRPr>
          </a:p>
          <a:p>
            <a:r>
              <a:rPr lang="en-IN" err="1">
                <a:latin typeface="Consolas" panose="020B0609020204030204" pitchFamily="49" charset="0"/>
              </a:rPr>
              <a:t>pl.plot</a:t>
            </a:r>
            <a:r>
              <a:rPr lang="en-IN">
                <a:latin typeface="Consolas" panose="020B0609020204030204" pitchFamily="49" charset="0"/>
              </a:rPr>
              <a:t>(</a:t>
            </a:r>
            <a:r>
              <a:rPr lang="en-IN" err="1">
                <a:latin typeface="Consolas" panose="020B0609020204030204" pitchFamily="49" charset="0"/>
              </a:rPr>
              <a:t>x,y</a:t>
            </a:r>
            <a:r>
              <a:rPr lang="en-IN">
                <a:latin typeface="Consolas" panose="020B0609020204030204" pitchFamily="49" charset="0"/>
              </a:rPr>
              <a:t>)</a:t>
            </a:r>
          </a:p>
          <a:p>
            <a:r>
              <a:rPr lang="en-IN" err="1">
                <a:latin typeface="Consolas" panose="020B0609020204030204" pitchFamily="49" charset="0"/>
              </a:rPr>
              <a:t>pl.xlim</a:t>
            </a:r>
            <a:r>
              <a:rPr lang="en-IN">
                <a:latin typeface="Consolas" panose="020B0609020204030204" pitchFamily="49" charset="0"/>
              </a:rPr>
              <a:t>(0,10)</a:t>
            </a:r>
          </a:p>
          <a:p>
            <a:r>
              <a:rPr lang="en-IN" err="1">
                <a:latin typeface="Consolas" panose="020B0609020204030204" pitchFamily="49" charset="0"/>
              </a:rPr>
              <a:t>pl.title</a:t>
            </a:r>
            <a:r>
              <a:rPr lang="en-IN">
                <a:latin typeface="Consolas" panose="020B0609020204030204" pitchFamily="49" charset="0"/>
              </a:rPr>
              <a:t>('A Parabola')</a:t>
            </a:r>
          </a:p>
          <a:p>
            <a:r>
              <a:rPr lang="en-IN" err="1">
                <a:latin typeface="Consolas" panose="020B0609020204030204" pitchFamily="49" charset="0"/>
              </a:rPr>
              <a:t>pl.xlabel</a:t>
            </a:r>
            <a:r>
              <a:rPr lang="en-IN">
                <a:latin typeface="Consolas" panose="020B0609020204030204" pitchFamily="49" charset="0"/>
              </a:rPr>
              <a:t>(</a:t>
            </a:r>
            <a:r>
              <a:rPr lang="en-IN" err="1">
                <a:latin typeface="Consolas" panose="020B0609020204030204" pitchFamily="49" charset="0"/>
              </a:rPr>
              <a:t>r'$x</a:t>
            </a:r>
            <a:r>
              <a:rPr lang="en-IN">
                <a:latin typeface="Consolas" panose="020B0609020204030204" pitchFamily="49" charset="0"/>
              </a:rPr>
              <a:t>$')</a:t>
            </a:r>
          </a:p>
          <a:p>
            <a:r>
              <a:rPr lang="en-IN" err="1">
                <a:latin typeface="Consolas" panose="020B0609020204030204" pitchFamily="49" charset="0"/>
              </a:rPr>
              <a:t>pl.ylabel</a:t>
            </a:r>
            <a:r>
              <a:rPr lang="en-IN">
                <a:latin typeface="Consolas" panose="020B0609020204030204" pitchFamily="49" charset="0"/>
              </a:rPr>
              <a:t>(r'$\</a:t>
            </a:r>
            <a:r>
              <a:rPr lang="en-IN" err="1">
                <a:latin typeface="Consolas" panose="020B0609020204030204" pitchFamily="49" charset="0"/>
              </a:rPr>
              <a:t>psi_n</a:t>
            </a:r>
            <a:r>
              <a:rPr lang="en-IN">
                <a:latin typeface="Consolas" panose="020B0609020204030204" pitchFamily="49" charset="0"/>
              </a:rPr>
              <a:t>(x)$')</a:t>
            </a:r>
          </a:p>
          <a:p>
            <a:r>
              <a:rPr lang="en-IN" err="1">
                <a:latin typeface="Consolas" panose="020B0609020204030204" pitchFamily="49" charset="0"/>
              </a:rPr>
              <a:t>pl.show</a:t>
            </a:r>
            <a:r>
              <a:rPr lang="en-IN">
                <a:latin typeface="Consolas" panose="020B0609020204030204" pitchFamily="49" charset="0"/>
              </a:rPr>
              <a:t>()</a:t>
            </a:r>
          </a:p>
        </p:txBody>
      </p:sp>
      <p:sp>
        <p:nvSpPr>
          <p:cNvPr id="3" name="Rectangle 2"/>
          <p:cNvSpPr/>
          <p:nvPr/>
        </p:nvSpPr>
        <p:spPr>
          <a:xfrm>
            <a:off x="128173" y="5972709"/>
            <a:ext cx="6522720" cy="646331"/>
          </a:xfrm>
          <a:prstGeom prst="rect">
            <a:avLst/>
          </a:prstGeom>
        </p:spPr>
        <p:txBody>
          <a:bodyPr wrap="square">
            <a:spAutoFit/>
          </a:bodyPr>
          <a:lstStyle/>
          <a:p>
            <a:r>
              <a:rPr lang="en-IN" err="1">
                <a:latin typeface="Consolas" panose="020B0609020204030204" pitchFamily="49" charset="0"/>
              </a:rPr>
              <a:t>pl.grid</a:t>
            </a:r>
            <a:r>
              <a:rPr lang="en-IN">
                <a:latin typeface="Consolas" panose="020B0609020204030204" pitchFamily="49" charset="0"/>
              </a:rPr>
              <a:t>(True)</a:t>
            </a:r>
          </a:p>
          <a:p>
            <a:r>
              <a:rPr lang="en-IN" err="1">
                <a:latin typeface="Consolas" panose="020B0609020204030204" pitchFamily="49" charset="0"/>
              </a:rPr>
              <a:t>pl.ylabel</a:t>
            </a:r>
            <a:r>
              <a:rPr lang="en-IN">
                <a:latin typeface="Consolas" panose="020B0609020204030204" pitchFamily="49" charset="0"/>
              </a:rPr>
              <a:t>(r'$\</a:t>
            </a:r>
            <a:r>
              <a:rPr lang="en-IN" err="1">
                <a:latin typeface="Consolas" panose="020B0609020204030204" pitchFamily="49" charset="0"/>
              </a:rPr>
              <a:t>psi_n</a:t>
            </a:r>
            <a:r>
              <a:rPr lang="en-IN">
                <a:latin typeface="Consolas" panose="020B0609020204030204" pitchFamily="49" charset="0"/>
              </a:rPr>
              <a:t>(x)$’,</a:t>
            </a:r>
            <a:r>
              <a:rPr lang="en-IN" err="1">
                <a:latin typeface="Consolas" panose="020B0609020204030204" pitchFamily="49" charset="0"/>
              </a:rPr>
              <a:t>fontsize</a:t>
            </a:r>
            <a:r>
              <a:rPr lang="en-IN">
                <a:latin typeface="Consolas" panose="020B0609020204030204" pitchFamily="49" charset="0"/>
              </a:rPr>
              <a:t>=24,color=‘red’)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533" y="1852246"/>
            <a:ext cx="5648960" cy="4319238"/>
          </a:xfrm>
          <a:prstGeom prst="rect">
            <a:avLst/>
          </a:prstGeom>
        </p:spPr>
      </p:pic>
    </p:spTree>
    <p:extLst>
      <p:ext uri="{BB962C8B-B14F-4D97-AF65-F5344CB8AC3E}">
        <p14:creationId xmlns:p14="http://schemas.microsoft.com/office/powerpoint/2010/main" val="229486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Working with multiple figures and axes</a:t>
            </a:r>
          </a:p>
        </p:txBody>
      </p:sp>
      <p:sp>
        <p:nvSpPr>
          <p:cNvPr id="3" name="Content Placeholder 2"/>
          <p:cNvSpPr>
            <a:spLocks noGrp="1"/>
          </p:cNvSpPr>
          <p:nvPr>
            <p:ph sz="half" idx="2"/>
          </p:nvPr>
        </p:nvSpPr>
        <p:spPr>
          <a:xfrm>
            <a:off x="282253" y="1113024"/>
            <a:ext cx="8768137" cy="5223272"/>
          </a:xfrm>
        </p:spPr>
        <p:txBody>
          <a:bodyPr/>
          <a:lstStyle/>
          <a:p>
            <a:pPr marL="0" indent="0">
              <a:buNone/>
            </a:pPr>
            <a:r>
              <a:rPr lang="en-IN" sz="1800" b="1">
                <a:solidFill>
                  <a:srgbClr val="007020"/>
                </a:solidFill>
                <a:latin typeface="Consolas" panose="020B0609020204030204" pitchFamily="49" charset="0"/>
              </a:rPr>
              <a:t>import</a:t>
            </a:r>
            <a:r>
              <a:rPr lang="en-IN" sz="1800">
                <a:latin typeface="Consolas" panose="020B0609020204030204" pitchFamily="49" charset="0"/>
              </a:rPr>
              <a:t> </a:t>
            </a:r>
            <a:r>
              <a:rPr lang="en-IN" sz="1800" b="1" err="1">
                <a:solidFill>
                  <a:srgbClr val="0E84B5"/>
                </a:solidFill>
                <a:latin typeface="Consolas" panose="020B0609020204030204" pitchFamily="49" charset="0"/>
              </a:rPr>
              <a:t>numpy</a:t>
            </a:r>
            <a:r>
              <a:rPr lang="en-IN" sz="1800">
                <a:latin typeface="Consolas" panose="020B0609020204030204" pitchFamily="49" charset="0"/>
              </a:rPr>
              <a:t> </a:t>
            </a:r>
            <a:r>
              <a:rPr lang="en-IN" sz="1800" b="1">
                <a:solidFill>
                  <a:srgbClr val="007020"/>
                </a:solidFill>
                <a:latin typeface="Consolas" panose="020B0609020204030204" pitchFamily="49" charset="0"/>
              </a:rPr>
              <a:t>as</a:t>
            </a:r>
            <a:r>
              <a:rPr lang="en-IN" sz="1800">
                <a:latin typeface="Consolas" panose="020B0609020204030204" pitchFamily="49" charset="0"/>
              </a:rPr>
              <a:t> </a:t>
            </a:r>
            <a:r>
              <a:rPr lang="en-IN" sz="1800" b="1">
                <a:solidFill>
                  <a:srgbClr val="0E84B5"/>
                </a:solidFill>
                <a:latin typeface="Consolas" panose="020B0609020204030204" pitchFamily="49" charset="0"/>
              </a:rPr>
              <a:t>np</a:t>
            </a:r>
            <a:r>
              <a:rPr lang="en-IN" sz="1800">
                <a:latin typeface="Consolas" panose="020B0609020204030204" pitchFamily="49" charset="0"/>
              </a:rPr>
              <a:t> </a:t>
            </a:r>
          </a:p>
          <a:p>
            <a:pPr marL="0" indent="0">
              <a:buNone/>
            </a:pPr>
            <a:r>
              <a:rPr lang="en-IN" sz="1800" b="1">
                <a:solidFill>
                  <a:srgbClr val="007020"/>
                </a:solidFill>
                <a:latin typeface="Consolas" panose="020B0609020204030204" pitchFamily="49" charset="0"/>
              </a:rPr>
              <a:t>import</a:t>
            </a:r>
            <a:r>
              <a:rPr lang="en-IN" sz="1800">
                <a:latin typeface="Consolas" panose="020B0609020204030204" pitchFamily="49" charset="0"/>
              </a:rPr>
              <a:t> </a:t>
            </a:r>
            <a:r>
              <a:rPr lang="en-IN" sz="1800" b="1" err="1">
                <a:solidFill>
                  <a:srgbClr val="0E84B5"/>
                </a:solidFill>
                <a:latin typeface="Consolas" panose="020B0609020204030204" pitchFamily="49" charset="0"/>
              </a:rPr>
              <a:t>matplotlib.pyplot</a:t>
            </a:r>
            <a:r>
              <a:rPr lang="en-IN" sz="1800">
                <a:latin typeface="Consolas" panose="020B0609020204030204" pitchFamily="49" charset="0"/>
              </a:rPr>
              <a:t> </a:t>
            </a:r>
            <a:r>
              <a:rPr lang="en-IN" sz="1800" b="1">
                <a:solidFill>
                  <a:srgbClr val="007020"/>
                </a:solidFill>
                <a:latin typeface="Consolas" panose="020B0609020204030204" pitchFamily="49" charset="0"/>
              </a:rPr>
              <a:t>as</a:t>
            </a:r>
            <a:r>
              <a:rPr lang="en-IN" sz="1800">
                <a:latin typeface="Consolas" panose="020B0609020204030204" pitchFamily="49" charset="0"/>
              </a:rPr>
              <a:t> </a:t>
            </a:r>
            <a:r>
              <a:rPr lang="en-IN" sz="1800" b="1" err="1">
                <a:solidFill>
                  <a:srgbClr val="0E84B5"/>
                </a:solidFill>
                <a:latin typeface="Consolas" panose="020B0609020204030204" pitchFamily="49" charset="0"/>
              </a:rPr>
              <a:t>plt</a:t>
            </a:r>
            <a:r>
              <a:rPr lang="en-IN" sz="1800">
                <a:latin typeface="Consolas" panose="020B0609020204030204" pitchFamily="49" charset="0"/>
              </a:rPr>
              <a:t> </a:t>
            </a:r>
          </a:p>
          <a:p>
            <a:pPr marL="0" indent="0">
              <a:buNone/>
            </a:pPr>
            <a:endParaRPr lang="en-IN" sz="1800">
              <a:latin typeface="Consolas" panose="020B0609020204030204" pitchFamily="49" charset="0"/>
            </a:endParaRPr>
          </a:p>
          <a:p>
            <a:pPr marL="0" indent="0">
              <a:buNone/>
            </a:pPr>
            <a:r>
              <a:rPr lang="en-IN" sz="1800" b="1" err="1">
                <a:solidFill>
                  <a:srgbClr val="007020"/>
                </a:solidFill>
                <a:latin typeface="Consolas" panose="020B0609020204030204" pitchFamily="49" charset="0"/>
              </a:rPr>
              <a:t>def</a:t>
            </a:r>
            <a:r>
              <a:rPr lang="en-IN" sz="1800">
                <a:latin typeface="Consolas" panose="020B0609020204030204" pitchFamily="49" charset="0"/>
              </a:rPr>
              <a:t> </a:t>
            </a:r>
            <a:r>
              <a:rPr lang="en-IN" sz="1800">
                <a:solidFill>
                  <a:srgbClr val="06287E"/>
                </a:solidFill>
                <a:latin typeface="Consolas" panose="020B0609020204030204" pitchFamily="49" charset="0"/>
              </a:rPr>
              <a:t>f</a:t>
            </a:r>
            <a:r>
              <a:rPr lang="en-IN" sz="1800">
                <a:latin typeface="Consolas" panose="020B0609020204030204" pitchFamily="49" charset="0"/>
              </a:rPr>
              <a:t>(t): </a:t>
            </a:r>
          </a:p>
          <a:p>
            <a:pPr marL="0" indent="0">
              <a:buNone/>
            </a:pPr>
            <a:r>
              <a:rPr lang="en-IN" sz="1800" b="1">
                <a:solidFill>
                  <a:srgbClr val="007020"/>
                </a:solidFill>
                <a:latin typeface="Consolas" panose="020B0609020204030204" pitchFamily="49" charset="0"/>
              </a:rPr>
              <a:t>    return</a:t>
            </a:r>
            <a:r>
              <a:rPr lang="en-IN" sz="1800">
                <a:latin typeface="Consolas" panose="020B0609020204030204" pitchFamily="49" charset="0"/>
              </a:rPr>
              <a:t> </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exp</a:t>
            </a:r>
            <a:r>
              <a:rPr lang="en-IN" sz="1800">
                <a:latin typeface="Consolas" panose="020B0609020204030204" pitchFamily="49" charset="0"/>
              </a:rPr>
              <a:t>(</a:t>
            </a:r>
            <a:r>
              <a:rPr lang="en-IN" sz="1800">
                <a:solidFill>
                  <a:srgbClr val="666666"/>
                </a:solidFill>
                <a:latin typeface="Consolas" panose="020B0609020204030204" pitchFamily="49" charset="0"/>
              </a:rPr>
              <a:t>-</a:t>
            </a:r>
            <a:r>
              <a:rPr lang="en-IN" sz="1800">
                <a:latin typeface="Consolas" panose="020B0609020204030204" pitchFamily="49" charset="0"/>
              </a:rPr>
              <a:t>t) </a:t>
            </a:r>
            <a:r>
              <a:rPr lang="en-IN" sz="1800">
                <a:solidFill>
                  <a:srgbClr val="666666"/>
                </a:solidFill>
                <a:latin typeface="Consolas" panose="020B0609020204030204" pitchFamily="49" charset="0"/>
              </a:rPr>
              <a:t>*</a:t>
            </a:r>
            <a:r>
              <a:rPr lang="en-IN" sz="1800">
                <a:latin typeface="Consolas" panose="020B0609020204030204" pitchFamily="49" charset="0"/>
              </a:rPr>
              <a:t> </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cos</a:t>
            </a:r>
            <a:r>
              <a:rPr lang="en-IN" sz="1800">
                <a:latin typeface="Consolas" panose="020B0609020204030204" pitchFamily="49" charset="0"/>
              </a:rPr>
              <a:t>(</a:t>
            </a:r>
            <a:r>
              <a:rPr lang="en-IN" sz="1800">
                <a:solidFill>
                  <a:srgbClr val="208050"/>
                </a:solidFill>
                <a:latin typeface="Consolas" panose="020B0609020204030204" pitchFamily="49" charset="0"/>
              </a:rPr>
              <a:t>2</a:t>
            </a:r>
            <a:r>
              <a:rPr lang="en-IN" sz="1800">
                <a:solidFill>
                  <a:srgbClr val="666666"/>
                </a:solidFill>
                <a:latin typeface="Consolas" panose="020B0609020204030204" pitchFamily="49" charset="0"/>
              </a:rPr>
              <a:t>*</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pi</a:t>
            </a:r>
            <a:r>
              <a:rPr lang="en-IN" sz="1800">
                <a:solidFill>
                  <a:srgbClr val="666666"/>
                </a:solidFill>
                <a:latin typeface="Consolas" panose="020B0609020204030204" pitchFamily="49" charset="0"/>
              </a:rPr>
              <a:t>*</a:t>
            </a:r>
            <a:r>
              <a:rPr lang="en-IN" sz="1800">
                <a:latin typeface="Consolas" panose="020B0609020204030204" pitchFamily="49" charset="0"/>
              </a:rPr>
              <a:t>t) </a:t>
            </a:r>
          </a:p>
          <a:p>
            <a:pPr marL="0" indent="0">
              <a:buNone/>
            </a:pPr>
            <a:endParaRPr lang="en-IN" sz="1800">
              <a:latin typeface="Consolas" panose="020B0609020204030204" pitchFamily="49" charset="0"/>
            </a:endParaRPr>
          </a:p>
          <a:p>
            <a:pPr marL="0" indent="0">
              <a:buNone/>
            </a:pPr>
            <a:r>
              <a:rPr lang="en-IN" sz="1800">
                <a:latin typeface="Consolas" panose="020B0609020204030204" pitchFamily="49" charset="0"/>
              </a:rPr>
              <a:t>t1 </a:t>
            </a:r>
            <a:r>
              <a:rPr lang="en-IN" sz="1800">
                <a:solidFill>
                  <a:srgbClr val="666666"/>
                </a:solidFill>
                <a:latin typeface="Consolas" panose="020B0609020204030204" pitchFamily="49" charset="0"/>
              </a:rPr>
              <a:t>=</a:t>
            </a:r>
            <a:r>
              <a:rPr lang="en-IN" sz="1800">
                <a:latin typeface="Consolas" panose="020B0609020204030204" pitchFamily="49" charset="0"/>
              </a:rPr>
              <a:t> </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arange</a:t>
            </a:r>
            <a:r>
              <a:rPr lang="en-IN" sz="1800">
                <a:latin typeface="Consolas" panose="020B0609020204030204" pitchFamily="49" charset="0"/>
              </a:rPr>
              <a:t>(</a:t>
            </a:r>
            <a:r>
              <a:rPr lang="en-IN" sz="1800">
                <a:solidFill>
                  <a:srgbClr val="208050"/>
                </a:solidFill>
                <a:latin typeface="Consolas" panose="020B0609020204030204" pitchFamily="49" charset="0"/>
              </a:rPr>
              <a:t>0.0</a:t>
            </a:r>
            <a:r>
              <a:rPr lang="en-IN" sz="1800">
                <a:latin typeface="Consolas" panose="020B0609020204030204" pitchFamily="49" charset="0"/>
              </a:rPr>
              <a:t>, </a:t>
            </a:r>
            <a:r>
              <a:rPr lang="en-IN" sz="1800">
                <a:solidFill>
                  <a:srgbClr val="208050"/>
                </a:solidFill>
                <a:latin typeface="Consolas" panose="020B0609020204030204" pitchFamily="49" charset="0"/>
              </a:rPr>
              <a:t>5.0</a:t>
            </a:r>
            <a:r>
              <a:rPr lang="en-IN" sz="1800">
                <a:latin typeface="Consolas" panose="020B0609020204030204" pitchFamily="49" charset="0"/>
              </a:rPr>
              <a:t>, </a:t>
            </a:r>
            <a:r>
              <a:rPr lang="en-IN" sz="1800">
                <a:solidFill>
                  <a:srgbClr val="208050"/>
                </a:solidFill>
                <a:latin typeface="Consolas" panose="020B0609020204030204" pitchFamily="49" charset="0"/>
              </a:rPr>
              <a:t>0.1</a:t>
            </a:r>
            <a:r>
              <a:rPr lang="en-IN" sz="1800">
                <a:latin typeface="Consolas" panose="020B0609020204030204" pitchFamily="49" charset="0"/>
              </a:rPr>
              <a:t>) </a:t>
            </a:r>
          </a:p>
          <a:p>
            <a:pPr marL="0" indent="0">
              <a:buNone/>
            </a:pPr>
            <a:r>
              <a:rPr lang="en-IN" sz="1800">
                <a:latin typeface="Consolas" panose="020B0609020204030204" pitchFamily="49" charset="0"/>
              </a:rPr>
              <a:t>t2 </a:t>
            </a:r>
            <a:r>
              <a:rPr lang="en-IN" sz="1800">
                <a:solidFill>
                  <a:srgbClr val="666666"/>
                </a:solidFill>
                <a:latin typeface="Consolas" panose="020B0609020204030204" pitchFamily="49" charset="0"/>
              </a:rPr>
              <a:t>=</a:t>
            </a:r>
            <a:r>
              <a:rPr lang="en-IN" sz="1800">
                <a:latin typeface="Consolas" panose="020B0609020204030204" pitchFamily="49" charset="0"/>
              </a:rPr>
              <a:t> </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arange</a:t>
            </a:r>
            <a:r>
              <a:rPr lang="en-IN" sz="1800">
                <a:latin typeface="Consolas" panose="020B0609020204030204" pitchFamily="49" charset="0"/>
              </a:rPr>
              <a:t>(</a:t>
            </a:r>
            <a:r>
              <a:rPr lang="en-IN" sz="1800">
                <a:solidFill>
                  <a:srgbClr val="208050"/>
                </a:solidFill>
                <a:latin typeface="Consolas" panose="020B0609020204030204" pitchFamily="49" charset="0"/>
              </a:rPr>
              <a:t>0.0</a:t>
            </a:r>
            <a:r>
              <a:rPr lang="en-IN" sz="1800">
                <a:latin typeface="Consolas" panose="020B0609020204030204" pitchFamily="49" charset="0"/>
              </a:rPr>
              <a:t>, </a:t>
            </a:r>
            <a:r>
              <a:rPr lang="en-IN" sz="1800">
                <a:solidFill>
                  <a:srgbClr val="208050"/>
                </a:solidFill>
                <a:latin typeface="Consolas" panose="020B0609020204030204" pitchFamily="49" charset="0"/>
              </a:rPr>
              <a:t>5.0</a:t>
            </a:r>
            <a:r>
              <a:rPr lang="en-IN" sz="1800">
                <a:latin typeface="Consolas" panose="020B0609020204030204" pitchFamily="49" charset="0"/>
              </a:rPr>
              <a:t>, </a:t>
            </a:r>
            <a:r>
              <a:rPr lang="en-IN" sz="1800">
                <a:solidFill>
                  <a:srgbClr val="208050"/>
                </a:solidFill>
                <a:latin typeface="Consolas" panose="020B0609020204030204" pitchFamily="49" charset="0"/>
              </a:rPr>
              <a:t>0.02</a:t>
            </a:r>
            <a:r>
              <a:rPr lang="en-IN" sz="1800">
                <a:latin typeface="Consolas" panose="020B0609020204030204" pitchFamily="49" charset="0"/>
              </a:rPr>
              <a:t>) </a:t>
            </a:r>
          </a:p>
          <a:p>
            <a:pPr marL="0" indent="0">
              <a:buNone/>
            </a:pPr>
            <a:endParaRPr lang="en-IN" sz="1800">
              <a:latin typeface="Consolas" panose="020B0609020204030204" pitchFamily="49" charset="0"/>
            </a:endParaRPr>
          </a:p>
          <a:p>
            <a:pPr marL="0" indent="0">
              <a:buNone/>
            </a:pPr>
            <a:r>
              <a:rPr lang="en-IN" sz="1800" err="1">
                <a:latin typeface="Consolas" panose="020B0609020204030204" pitchFamily="49" charset="0"/>
              </a:rPr>
              <a:t>plt</a:t>
            </a:r>
            <a:r>
              <a:rPr lang="en-IN" sz="1800" err="1">
                <a:solidFill>
                  <a:srgbClr val="666666"/>
                </a:solidFill>
                <a:latin typeface="Consolas" panose="020B0609020204030204" pitchFamily="49" charset="0"/>
              </a:rPr>
              <a:t>.</a:t>
            </a:r>
            <a:r>
              <a:rPr lang="en-IN" sz="1800" err="1">
                <a:latin typeface="Consolas" panose="020B0609020204030204" pitchFamily="49" charset="0"/>
              </a:rPr>
              <a:t>figure</a:t>
            </a:r>
            <a:r>
              <a:rPr lang="en-IN" sz="1800">
                <a:latin typeface="Consolas" panose="020B0609020204030204" pitchFamily="49" charset="0"/>
              </a:rPr>
              <a:t>(</a:t>
            </a:r>
            <a:r>
              <a:rPr lang="en-IN" sz="1800">
                <a:solidFill>
                  <a:srgbClr val="208050"/>
                </a:solidFill>
                <a:latin typeface="Consolas" panose="020B0609020204030204" pitchFamily="49" charset="0"/>
              </a:rPr>
              <a:t>1</a:t>
            </a:r>
            <a:r>
              <a:rPr lang="en-IN" sz="1800">
                <a:latin typeface="Consolas" panose="020B0609020204030204" pitchFamily="49" charset="0"/>
              </a:rPr>
              <a:t>) </a:t>
            </a:r>
          </a:p>
          <a:p>
            <a:pPr marL="0" indent="0">
              <a:buNone/>
            </a:pPr>
            <a:r>
              <a:rPr lang="en-IN" sz="1800" err="1">
                <a:latin typeface="Consolas" panose="020B0609020204030204" pitchFamily="49" charset="0"/>
              </a:rPr>
              <a:t>plt</a:t>
            </a:r>
            <a:r>
              <a:rPr lang="en-IN" sz="1800" err="1">
                <a:solidFill>
                  <a:srgbClr val="666666"/>
                </a:solidFill>
                <a:latin typeface="Consolas" panose="020B0609020204030204" pitchFamily="49" charset="0"/>
              </a:rPr>
              <a:t>.</a:t>
            </a:r>
            <a:r>
              <a:rPr lang="en-IN" sz="1800" err="1">
                <a:latin typeface="Consolas" panose="020B0609020204030204" pitchFamily="49" charset="0"/>
              </a:rPr>
              <a:t>subplot</a:t>
            </a:r>
            <a:r>
              <a:rPr lang="en-IN" sz="1800">
                <a:latin typeface="Consolas" panose="020B0609020204030204" pitchFamily="49" charset="0"/>
              </a:rPr>
              <a:t>(</a:t>
            </a:r>
            <a:r>
              <a:rPr lang="en-IN" sz="1800">
                <a:solidFill>
                  <a:srgbClr val="208050"/>
                </a:solidFill>
                <a:latin typeface="Consolas" panose="020B0609020204030204" pitchFamily="49" charset="0"/>
              </a:rPr>
              <a:t>211</a:t>
            </a:r>
            <a:r>
              <a:rPr lang="en-IN" sz="1800">
                <a:latin typeface="Consolas" panose="020B0609020204030204" pitchFamily="49" charset="0"/>
              </a:rPr>
              <a:t>) </a:t>
            </a:r>
          </a:p>
          <a:p>
            <a:pPr marL="0" indent="0">
              <a:buNone/>
            </a:pPr>
            <a:r>
              <a:rPr lang="en-IN" sz="1800" err="1">
                <a:latin typeface="Consolas" panose="020B0609020204030204" pitchFamily="49" charset="0"/>
              </a:rPr>
              <a:t>plt</a:t>
            </a:r>
            <a:r>
              <a:rPr lang="en-IN" sz="1800" err="1">
                <a:solidFill>
                  <a:srgbClr val="666666"/>
                </a:solidFill>
                <a:latin typeface="Consolas" panose="020B0609020204030204" pitchFamily="49" charset="0"/>
              </a:rPr>
              <a:t>.</a:t>
            </a:r>
            <a:r>
              <a:rPr lang="en-IN" sz="1800" err="1">
                <a:latin typeface="Consolas" panose="020B0609020204030204" pitchFamily="49" charset="0"/>
              </a:rPr>
              <a:t>plot</a:t>
            </a:r>
            <a:r>
              <a:rPr lang="en-IN" sz="1800">
                <a:latin typeface="Consolas" panose="020B0609020204030204" pitchFamily="49" charset="0"/>
              </a:rPr>
              <a:t>(t1, f(t1), </a:t>
            </a:r>
            <a:r>
              <a:rPr lang="en-IN" sz="1800">
                <a:solidFill>
                  <a:srgbClr val="4070A0"/>
                </a:solidFill>
                <a:latin typeface="Consolas" panose="020B0609020204030204" pitchFamily="49" charset="0"/>
              </a:rPr>
              <a:t>'</a:t>
            </a:r>
            <a:r>
              <a:rPr lang="en-IN" sz="1800" err="1">
                <a:solidFill>
                  <a:srgbClr val="4070A0"/>
                </a:solidFill>
                <a:latin typeface="Consolas" panose="020B0609020204030204" pitchFamily="49" charset="0"/>
              </a:rPr>
              <a:t>bo</a:t>
            </a:r>
            <a:r>
              <a:rPr lang="en-IN" sz="1800">
                <a:solidFill>
                  <a:srgbClr val="4070A0"/>
                </a:solidFill>
                <a:latin typeface="Consolas" panose="020B0609020204030204" pitchFamily="49" charset="0"/>
              </a:rPr>
              <a:t>'</a:t>
            </a:r>
            <a:r>
              <a:rPr lang="en-IN" sz="1800">
                <a:latin typeface="Consolas" panose="020B0609020204030204" pitchFamily="49" charset="0"/>
              </a:rPr>
              <a:t>, t2, f(t2), </a:t>
            </a:r>
            <a:r>
              <a:rPr lang="en-IN" sz="1800">
                <a:solidFill>
                  <a:srgbClr val="4070A0"/>
                </a:solidFill>
                <a:latin typeface="Consolas" panose="020B0609020204030204" pitchFamily="49" charset="0"/>
              </a:rPr>
              <a:t>'k'</a:t>
            </a:r>
            <a:r>
              <a:rPr lang="en-IN" sz="1800">
                <a:latin typeface="Consolas" panose="020B0609020204030204" pitchFamily="49" charset="0"/>
              </a:rPr>
              <a:t>) </a:t>
            </a:r>
          </a:p>
          <a:p>
            <a:pPr marL="0" indent="0">
              <a:buNone/>
            </a:pPr>
            <a:endParaRPr lang="en-IN" sz="1800">
              <a:latin typeface="Consolas" panose="020B0609020204030204" pitchFamily="49" charset="0"/>
            </a:endParaRPr>
          </a:p>
          <a:p>
            <a:pPr marL="0" indent="0">
              <a:buNone/>
            </a:pPr>
            <a:r>
              <a:rPr lang="en-IN" sz="1800" err="1">
                <a:latin typeface="Consolas" panose="020B0609020204030204" pitchFamily="49" charset="0"/>
              </a:rPr>
              <a:t>plt</a:t>
            </a:r>
            <a:r>
              <a:rPr lang="en-IN" sz="1800" err="1">
                <a:solidFill>
                  <a:srgbClr val="666666"/>
                </a:solidFill>
                <a:latin typeface="Consolas" panose="020B0609020204030204" pitchFamily="49" charset="0"/>
              </a:rPr>
              <a:t>.</a:t>
            </a:r>
            <a:r>
              <a:rPr lang="en-IN" sz="1800" err="1">
                <a:latin typeface="Consolas" panose="020B0609020204030204" pitchFamily="49" charset="0"/>
              </a:rPr>
              <a:t>subplot</a:t>
            </a:r>
            <a:r>
              <a:rPr lang="en-IN" sz="1800">
                <a:latin typeface="Consolas" panose="020B0609020204030204" pitchFamily="49" charset="0"/>
              </a:rPr>
              <a:t>(</a:t>
            </a:r>
            <a:r>
              <a:rPr lang="en-IN" sz="1800">
                <a:solidFill>
                  <a:srgbClr val="208050"/>
                </a:solidFill>
                <a:latin typeface="Consolas" panose="020B0609020204030204" pitchFamily="49" charset="0"/>
              </a:rPr>
              <a:t>212</a:t>
            </a:r>
            <a:r>
              <a:rPr lang="en-IN" sz="1800">
                <a:latin typeface="Consolas" panose="020B0609020204030204" pitchFamily="49" charset="0"/>
              </a:rPr>
              <a:t>) </a:t>
            </a:r>
          </a:p>
          <a:p>
            <a:pPr marL="0" indent="0">
              <a:buNone/>
            </a:pPr>
            <a:r>
              <a:rPr lang="en-IN" sz="1800" err="1">
                <a:latin typeface="Consolas" panose="020B0609020204030204" pitchFamily="49" charset="0"/>
              </a:rPr>
              <a:t>plt</a:t>
            </a:r>
            <a:r>
              <a:rPr lang="en-IN" sz="1800" err="1">
                <a:solidFill>
                  <a:srgbClr val="666666"/>
                </a:solidFill>
                <a:latin typeface="Consolas" panose="020B0609020204030204" pitchFamily="49" charset="0"/>
              </a:rPr>
              <a:t>.</a:t>
            </a:r>
            <a:r>
              <a:rPr lang="en-IN" sz="1800" err="1">
                <a:latin typeface="Consolas" panose="020B0609020204030204" pitchFamily="49" charset="0"/>
              </a:rPr>
              <a:t>plot</a:t>
            </a:r>
            <a:r>
              <a:rPr lang="en-IN" sz="1800">
                <a:latin typeface="Consolas" panose="020B0609020204030204" pitchFamily="49" charset="0"/>
              </a:rPr>
              <a:t>(t2, </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cos</a:t>
            </a:r>
            <a:r>
              <a:rPr lang="en-IN" sz="1800">
                <a:latin typeface="Consolas" panose="020B0609020204030204" pitchFamily="49" charset="0"/>
              </a:rPr>
              <a:t>(</a:t>
            </a:r>
            <a:r>
              <a:rPr lang="en-IN" sz="1800">
                <a:solidFill>
                  <a:srgbClr val="208050"/>
                </a:solidFill>
                <a:latin typeface="Consolas" panose="020B0609020204030204" pitchFamily="49" charset="0"/>
              </a:rPr>
              <a:t>2</a:t>
            </a:r>
            <a:r>
              <a:rPr lang="en-IN" sz="1800">
                <a:solidFill>
                  <a:srgbClr val="666666"/>
                </a:solidFill>
                <a:latin typeface="Consolas" panose="020B0609020204030204" pitchFamily="49" charset="0"/>
              </a:rPr>
              <a:t>*</a:t>
            </a:r>
            <a:r>
              <a:rPr lang="en-IN" sz="1800" err="1">
                <a:latin typeface="Consolas" panose="020B0609020204030204" pitchFamily="49" charset="0"/>
              </a:rPr>
              <a:t>np</a:t>
            </a:r>
            <a:r>
              <a:rPr lang="en-IN" sz="1800" err="1">
                <a:solidFill>
                  <a:srgbClr val="666666"/>
                </a:solidFill>
                <a:latin typeface="Consolas" panose="020B0609020204030204" pitchFamily="49" charset="0"/>
              </a:rPr>
              <a:t>.</a:t>
            </a:r>
            <a:r>
              <a:rPr lang="en-IN" sz="1800" err="1">
                <a:latin typeface="Consolas" panose="020B0609020204030204" pitchFamily="49" charset="0"/>
              </a:rPr>
              <a:t>pi</a:t>
            </a:r>
            <a:r>
              <a:rPr lang="en-IN" sz="1800">
                <a:solidFill>
                  <a:srgbClr val="666666"/>
                </a:solidFill>
                <a:latin typeface="Consolas" panose="020B0609020204030204" pitchFamily="49" charset="0"/>
              </a:rPr>
              <a:t>*</a:t>
            </a:r>
            <a:r>
              <a:rPr lang="en-IN" sz="1800">
                <a:latin typeface="Consolas" panose="020B0609020204030204" pitchFamily="49" charset="0"/>
              </a:rPr>
              <a:t>t2), </a:t>
            </a:r>
            <a:r>
              <a:rPr lang="en-IN" sz="1800">
                <a:solidFill>
                  <a:srgbClr val="4070A0"/>
                </a:solidFill>
                <a:latin typeface="Consolas" panose="020B0609020204030204" pitchFamily="49" charset="0"/>
              </a:rPr>
              <a:t>'r--'</a:t>
            </a:r>
            <a:r>
              <a:rPr lang="en-IN" sz="1800">
                <a:latin typeface="Consolas" panose="020B0609020204030204" pitchFamily="49" charset="0"/>
              </a:rPr>
              <a:t>) </a:t>
            </a:r>
          </a:p>
          <a:p>
            <a:pPr marL="0" indent="0">
              <a:buNone/>
            </a:pPr>
            <a:r>
              <a:rPr lang="en-IN" sz="1800" err="1">
                <a:latin typeface="Consolas" panose="020B0609020204030204" pitchFamily="49" charset="0"/>
              </a:rPr>
              <a:t>plt</a:t>
            </a:r>
            <a:r>
              <a:rPr lang="en-IN" sz="1800" err="1">
                <a:solidFill>
                  <a:srgbClr val="666666"/>
                </a:solidFill>
                <a:latin typeface="Consolas" panose="020B0609020204030204" pitchFamily="49" charset="0"/>
              </a:rPr>
              <a:t>.</a:t>
            </a:r>
            <a:r>
              <a:rPr lang="en-IN" sz="1800" err="1">
                <a:latin typeface="Consolas" panose="020B0609020204030204" pitchFamily="49" charset="0"/>
              </a:rPr>
              <a:t>show</a:t>
            </a:r>
            <a:r>
              <a:rPr lang="en-IN" sz="1800">
                <a:latin typeface="Consolas" panose="020B0609020204030204" pitchFamily="49" charset="0"/>
              </a:rPr>
              <a:t>()</a:t>
            </a:r>
          </a:p>
        </p:txBody>
      </p:sp>
      <p:pic>
        <p:nvPicPr>
          <p:cNvPr id="6146" name="Picture 2" descr="../_images/pyplot_two_subplots.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2484" y="757577"/>
            <a:ext cx="4191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800744-AA82-70E9-23D9-A4144C1930FE}"/>
              </a:ext>
            </a:extLst>
          </p:cNvPr>
          <p:cNvSpPr txBox="1"/>
          <p:nvPr/>
        </p:nvSpPr>
        <p:spPr>
          <a:xfrm>
            <a:off x="5603081" y="4186578"/>
            <a:ext cx="3447309" cy="1077218"/>
          </a:xfrm>
          <a:prstGeom prst="rect">
            <a:avLst/>
          </a:prstGeom>
          <a:noFill/>
        </p:spPr>
        <p:txBody>
          <a:bodyPr wrap="square">
            <a:spAutoFit/>
          </a:bodyPr>
          <a:lstStyle/>
          <a:p>
            <a:r>
              <a:rPr lang="en-IN" sz="1600"/>
              <a:t>The subplot call specifies </a:t>
            </a:r>
          </a:p>
          <a:p>
            <a:r>
              <a:rPr lang="en-IN" sz="1600" err="1">
                <a:latin typeface="Consolas" panose="020B0609020204030204" pitchFamily="49" charset="0"/>
              </a:rPr>
              <a:t>numrows</a:t>
            </a:r>
            <a:r>
              <a:rPr lang="en-IN" sz="1600">
                <a:latin typeface="Consolas" panose="020B0609020204030204" pitchFamily="49" charset="0"/>
              </a:rPr>
              <a:t>, </a:t>
            </a:r>
            <a:r>
              <a:rPr lang="en-IN" sz="1600" err="1">
                <a:latin typeface="Consolas" panose="020B0609020204030204" pitchFamily="49" charset="0"/>
              </a:rPr>
              <a:t>numcols</a:t>
            </a:r>
            <a:r>
              <a:rPr lang="en-IN" sz="1600">
                <a:latin typeface="Consolas" panose="020B0609020204030204" pitchFamily="49" charset="0"/>
              </a:rPr>
              <a:t>, </a:t>
            </a:r>
            <a:r>
              <a:rPr lang="en-IN" sz="1600" err="1">
                <a:latin typeface="Consolas" panose="020B0609020204030204" pitchFamily="49" charset="0"/>
              </a:rPr>
              <a:t>plot_number</a:t>
            </a:r>
            <a:r>
              <a:rPr lang="en-IN" sz="1600">
                <a:latin typeface="Consolas" panose="020B0609020204030204" pitchFamily="49" charset="0"/>
              </a:rPr>
              <a:t> </a:t>
            </a:r>
            <a:r>
              <a:rPr lang="en-IN" sz="1600"/>
              <a:t>where </a:t>
            </a:r>
            <a:r>
              <a:rPr lang="en-IN" sz="1600" err="1">
                <a:latin typeface="Consolas" panose="020B0609020204030204" pitchFamily="49" charset="0"/>
              </a:rPr>
              <a:t>plot_number</a:t>
            </a:r>
            <a:r>
              <a:rPr lang="en-IN" sz="1600"/>
              <a:t> ranges from </a:t>
            </a:r>
          </a:p>
          <a:p>
            <a:r>
              <a:rPr lang="en-IN" sz="1600"/>
              <a:t>1 to </a:t>
            </a:r>
            <a:r>
              <a:rPr lang="en-IN" sz="1600" err="1">
                <a:latin typeface="Consolas" panose="020B0609020204030204" pitchFamily="49" charset="0"/>
              </a:rPr>
              <a:t>numrows</a:t>
            </a:r>
            <a:r>
              <a:rPr lang="en-IN" sz="1600">
                <a:latin typeface="Consolas" panose="020B0609020204030204" pitchFamily="49" charset="0"/>
              </a:rPr>
              <a:t>*</a:t>
            </a:r>
            <a:r>
              <a:rPr lang="en-IN" sz="1600" err="1">
                <a:latin typeface="Consolas" panose="020B0609020204030204" pitchFamily="49" charset="0"/>
              </a:rPr>
              <a:t>numcols</a:t>
            </a:r>
            <a:r>
              <a:rPr lang="en-IN" sz="1600"/>
              <a:t>. </a:t>
            </a:r>
          </a:p>
        </p:txBody>
      </p:sp>
      <p:sp>
        <p:nvSpPr>
          <p:cNvPr id="7" name="TextBox 6">
            <a:extLst>
              <a:ext uri="{FF2B5EF4-FFF2-40B4-BE49-F238E27FC236}">
                <a16:creationId xmlns:a16="http://schemas.microsoft.com/office/drawing/2014/main" id="{9EDA0554-913C-6193-A144-A00AC8F5FF52}"/>
              </a:ext>
            </a:extLst>
          </p:cNvPr>
          <p:cNvSpPr txBox="1"/>
          <p:nvPr/>
        </p:nvSpPr>
        <p:spPr>
          <a:xfrm>
            <a:off x="5603081" y="5326855"/>
            <a:ext cx="3340894" cy="584775"/>
          </a:xfrm>
          <a:prstGeom prst="rect">
            <a:avLst/>
          </a:prstGeom>
          <a:noFill/>
        </p:spPr>
        <p:txBody>
          <a:bodyPr wrap="square">
            <a:spAutoFit/>
          </a:bodyPr>
          <a:lstStyle/>
          <a:p>
            <a:r>
              <a:rPr lang="en-IN" sz="1600"/>
              <a:t>The commas in the subplot call are optional if </a:t>
            </a:r>
            <a:r>
              <a:rPr lang="en-IN" sz="1600" err="1">
                <a:latin typeface="Consolas" panose="020B0609020204030204" pitchFamily="49" charset="0"/>
              </a:rPr>
              <a:t>numrows</a:t>
            </a:r>
            <a:r>
              <a:rPr lang="en-IN" sz="1600">
                <a:latin typeface="Consolas" panose="020B0609020204030204" pitchFamily="49" charset="0"/>
              </a:rPr>
              <a:t>*</a:t>
            </a:r>
            <a:r>
              <a:rPr lang="en-IN" sz="1600" err="1">
                <a:latin typeface="Consolas" panose="020B0609020204030204" pitchFamily="49" charset="0"/>
              </a:rPr>
              <a:t>numcols</a:t>
            </a:r>
            <a:r>
              <a:rPr lang="en-IN" sz="1600">
                <a:latin typeface="Consolas" panose="020B0609020204030204" pitchFamily="49" charset="0"/>
              </a:rPr>
              <a:t>&lt;10</a:t>
            </a:r>
            <a:r>
              <a:rPr lang="en-IN" sz="1600"/>
              <a:t>. </a:t>
            </a:r>
            <a:endParaRPr lang="en-IN" sz="1600">
              <a:latin typeface="Consolas" panose="020B0609020204030204" pitchFamily="49" charset="0"/>
            </a:endParaRPr>
          </a:p>
        </p:txBody>
      </p:sp>
      <p:sp>
        <p:nvSpPr>
          <p:cNvPr id="9" name="TextBox 8">
            <a:extLst>
              <a:ext uri="{FF2B5EF4-FFF2-40B4-BE49-F238E27FC236}">
                <a16:creationId xmlns:a16="http://schemas.microsoft.com/office/drawing/2014/main" id="{ADE9A0D1-DECE-762B-FFED-1BE0EA4E8D15}"/>
              </a:ext>
            </a:extLst>
          </p:cNvPr>
          <p:cNvSpPr txBox="1"/>
          <p:nvPr/>
        </p:nvSpPr>
        <p:spPr>
          <a:xfrm>
            <a:off x="5603081" y="5995383"/>
            <a:ext cx="2683669" cy="584775"/>
          </a:xfrm>
          <a:prstGeom prst="rect">
            <a:avLst/>
          </a:prstGeom>
          <a:noFill/>
        </p:spPr>
        <p:txBody>
          <a:bodyPr wrap="square">
            <a:spAutoFit/>
          </a:bodyPr>
          <a:lstStyle/>
          <a:p>
            <a:r>
              <a:rPr lang="en-IN" sz="1600">
                <a:latin typeface="Consolas" panose="020B0609020204030204" pitchFamily="49" charset="0"/>
              </a:rPr>
              <a:t>subplot(211)</a:t>
            </a:r>
            <a:r>
              <a:rPr lang="en-IN" sz="1600"/>
              <a:t> is identical to </a:t>
            </a:r>
            <a:r>
              <a:rPr lang="en-IN" sz="1600">
                <a:latin typeface="Consolas" panose="020B0609020204030204" pitchFamily="49" charset="0"/>
              </a:rPr>
              <a:t>subplot(2, 1, 1)</a:t>
            </a:r>
          </a:p>
        </p:txBody>
      </p:sp>
    </p:spTree>
    <p:extLst>
      <p:ext uri="{BB962C8B-B14F-4D97-AF65-F5344CB8AC3E}">
        <p14:creationId xmlns:p14="http://schemas.microsoft.com/office/powerpoint/2010/main" val="69290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P spid="5" grpId="0"/>
      <p:bldP spid="7"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Other options in a plot</a:t>
            </a:r>
          </a:p>
        </p:txBody>
      </p:sp>
      <p:sp>
        <p:nvSpPr>
          <p:cNvPr id="3" name="Content Placeholder 2"/>
          <p:cNvSpPr>
            <a:spLocks noGrp="1"/>
          </p:cNvSpPr>
          <p:nvPr>
            <p:ph sz="half" idx="2"/>
          </p:nvPr>
        </p:nvSpPr>
        <p:spPr/>
        <p:txBody>
          <a:bodyPr/>
          <a:lstStyle/>
          <a:p>
            <a:pPr marL="0" indent="0">
              <a:buNone/>
            </a:pPr>
            <a:r>
              <a:rPr lang="mr-IN">
                <a:latin typeface="Consolas" charset="0"/>
                <a:ea typeface="Consolas" charset="0"/>
                <a:cs typeface="Consolas" charset="0"/>
              </a:rPr>
              <a:t>plt.text(60, .025, r'$\mu=100,\ \sigma=15$')</a:t>
            </a:r>
            <a:endParaRPr lang="en-IN">
              <a:latin typeface="Consolas" charset="0"/>
              <a:ea typeface="Consolas" charset="0"/>
              <a:cs typeface="Consolas" charset="0"/>
            </a:endParaRPr>
          </a:p>
          <a:p>
            <a:pPr marL="0" indent="0">
              <a:buNone/>
            </a:pPr>
            <a:endParaRPr lang="en-IN">
              <a:latin typeface="Consolas" panose="020B0609020204030204" pitchFamily="49" charset="0"/>
            </a:endParaRPr>
          </a:p>
          <a:p>
            <a:pPr marL="0" indent="0">
              <a:buNone/>
            </a:pPr>
            <a:r>
              <a:rPr lang="en-IN" err="1">
                <a:latin typeface="Consolas" panose="020B0609020204030204" pitchFamily="49" charset="0"/>
              </a:rPr>
              <a:t>plt.yscale</a:t>
            </a:r>
            <a:r>
              <a:rPr lang="en-IN">
                <a:latin typeface="Consolas" panose="020B0609020204030204" pitchFamily="49" charset="0"/>
              </a:rPr>
              <a:t>('linear')</a:t>
            </a:r>
          </a:p>
          <a:p>
            <a:pPr marL="0" indent="0">
              <a:buNone/>
            </a:pPr>
            <a:r>
              <a:rPr lang="en-IN" err="1">
                <a:latin typeface="Consolas" panose="020B0609020204030204" pitchFamily="49" charset="0"/>
              </a:rPr>
              <a:t>plt.yscale</a:t>
            </a:r>
            <a:r>
              <a:rPr lang="en-IN">
                <a:latin typeface="Consolas" panose="020B0609020204030204" pitchFamily="49" charset="0"/>
              </a:rPr>
              <a:t>('log')</a:t>
            </a:r>
          </a:p>
          <a:p>
            <a:pPr marL="0" indent="0">
              <a:buNone/>
            </a:pPr>
            <a:endParaRPr lang="en-IN"/>
          </a:p>
          <a:p>
            <a:pPr marL="0" indent="0">
              <a:buNone/>
            </a:pPr>
            <a:r>
              <a:rPr lang="en-IN"/>
              <a:t>https://matplotlib.org/stable/tutorials/index.html</a:t>
            </a:r>
          </a:p>
        </p:txBody>
      </p:sp>
    </p:spTree>
    <p:extLst>
      <p:ext uri="{BB962C8B-B14F-4D97-AF65-F5344CB8AC3E}">
        <p14:creationId xmlns:p14="http://schemas.microsoft.com/office/powerpoint/2010/main" val="262499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a:extLst>
              <a:ext uri="{FF2B5EF4-FFF2-40B4-BE49-F238E27FC236}">
                <a16:creationId xmlns:a16="http://schemas.microsoft.com/office/drawing/2014/main" id="{7ABFE12B-018D-C4C1-4686-7B7375C4C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8" y="1049112"/>
            <a:ext cx="8963025" cy="5713928"/>
          </a:xfrm>
          <a:prstGeom prst="rect">
            <a:avLst/>
          </a:prstGeom>
          <a:noFill/>
        </p:spPr>
      </p:pic>
      <p:sp>
        <p:nvSpPr>
          <p:cNvPr id="6" name="Title 5">
            <a:extLst>
              <a:ext uri="{FF2B5EF4-FFF2-40B4-BE49-F238E27FC236}">
                <a16:creationId xmlns:a16="http://schemas.microsoft.com/office/drawing/2014/main" id="{5232826A-DC8C-0290-2D54-3C52E3258D8E}"/>
              </a:ext>
            </a:extLst>
          </p:cNvPr>
          <p:cNvSpPr>
            <a:spLocks noGrp="1"/>
          </p:cNvSpPr>
          <p:nvPr>
            <p:ph type="title"/>
          </p:nvPr>
        </p:nvSpPr>
        <p:spPr/>
        <p:txBody>
          <a:bodyPr/>
          <a:lstStyle/>
          <a:p>
            <a:r>
              <a:rPr lang="en-US"/>
              <a:t>A 1-bit computer</a:t>
            </a:r>
          </a:p>
        </p:txBody>
      </p:sp>
    </p:spTree>
    <p:extLst>
      <p:ext uri="{BB962C8B-B14F-4D97-AF65-F5344CB8AC3E}">
        <p14:creationId xmlns:p14="http://schemas.microsoft.com/office/powerpoint/2010/main" val="335646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l Microarchitecture Diagrams">
            <a:extLst>
              <a:ext uri="{FF2B5EF4-FFF2-40B4-BE49-F238E27FC236}">
                <a16:creationId xmlns:a16="http://schemas.microsoft.com/office/drawing/2014/main" id="{92193C1D-2A12-5045-F081-7266B4CB9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64223"/>
      </p:ext>
    </p:extLst>
  </p:cSld>
  <p:clrMapOvr>
    <a:masterClrMapping/>
  </p:clrMapOvr>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IITR_template_sudiproy</Template>
  <TotalTime>1020</TotalTime>
  <Words>8183</Words>
  <Application>Microsoft Office PowerPoint</Application>
  <PresentationFormat>On-screen Show (4:3)</PresentationFormat>
  <Paragraphs>1414</Paragraphs>
  <Slides>78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Arial</vt:lpstr>
      <vt:lpstr>Arial Unicode MS</vt:lpstr>
      <vt:lpstr>Book Antiqua</vt:lpstr>
      <vt:lpstr>Calibri</vt:lpstr>
      <vt:lpstr>Cambria Math</vt:lpstr>
      <vt:lpstr>Consolas</vt:lpstr>
      <vt:lpstr>Courier New</vt:lpstr>
      <vt:lpstr>euclid_circular_a</vt:lpstr>
      <vt:lpstr>Franklin Gothic Demi</vt:lpstr>
      <vt:lpstr>Google Sans</vt:lpstr>
      <vt:lpstr>Open Sans</vt:lpstr>
      <vt:lpstr>Verdana</vt:lpstr>
      <vt:lpstr>Wingdings</vt:lpstr>
      <vt:lpstr>IITR_PPT_Template</vt:lpstr>
      <vt:lpstr>Numerical Analysis &amp; Computer Programming</vt:lpstr>
      <vt:lpstr>History of programming languages</vt:lpstr>
      <vt:lpstr>Recent trends</vt:lpstr>
      <vt:lpstr>https://www.tiobe.com/tiobe-index/</vt:lpstr>
      <vt:lpstr>More Infographics</vt:lpstr>
      <vt:lpstr>Famous companies that use python</vt:lpstr>
      <vt:lpstr>Basic architecture</vt:lpstr>
      <vt:lpstr>A 1-bit computer</vt:lpstr>
      <vt:lpstr>PowerPoint Presentation</vt:lpstr>
      <vt:lpstr>A motherboard</vt:lpstr>
      <vt:lpstr>Compiler vs Interpreter</vt:lpstr>
      <vt:lpstr>Data types</vt:lpstr>
      <vt:lpstr>Naming rules</vt:lpstr>
      <vt:lpstr>Continuation Lines</vt:lpstr>
      <vt:lpstr>Simple Text?</vt:lpstr>
      <vt:lpstr>Unary Operators</vt:lpstr>
      <vt:lpstr>Arithmetic Operators</vt:lpstr>
      <vt:lpstr>Relational Operators</vt:lpstr>
      <vt:lpstr>Logical Operators</vt:lpstr>
      <vt:lpstr>Bitwise Operators</vt:lpstr>
      <vt:lpstr>Assignment Operators</vt:lpstr>
      <vt:lpstr>Membership and Identity Operators</vt:lpstr>
      <vt:lpstr>Operator precedence</vt:lpstr>
      <vt:lpstr>Associativity of Operators</vt:lpstr>
      <vt:lpstr>Non associative operators</vt:lpstr>
      <vt:lpstr>Formatted print </vt:lpstr>
      <vt:lpstr>PowerPoint Presentation</vt:lpstr>
      <vt:lpstr>Formatted print </vt:lpstr>
      <vt:lpstr>Formatted print </vt:lpstr>
      <vt:lpstr>Formatted print </vt:lpstr>
      <vt:lpstr>Using Escape Sequences</vt:lpstr>
      <vt:lpstr>Miscellaneous features</vt:lpstr>
      <vt:lpstr>Reading input from user</vt:lpstr>
      <vt:lpstr>Lists &amp; Tuples</vt:lpstr>
      <vt:lpstr>Functions</vt:lpstr>
      <vt:lpstr>Functions: Optional Parameters</vt:lpstr>
      <vt:lpstr>Functions: Keyword Parameters</vt:lpstr>
      <vt:lpstr>Functions: Return values</vt:lpstr>
      <vt:lpstr>Functions: scope of variables</vt:lpstr>
      <vt:lpstr>Functions: global</vt:lpstr>
      <vt:lpstr>Python Scope resolution: LEGB Rule</vt:lpstr>
      <vt:lpstr>Lists are mutable  editable in sub blocks</vt:lpstr>
      <vt:lpstr>Flow control in functions</vt:lpstr>
      <vt:lpstr>Flow control</vt:lpstr>
      <vt:lpstr>if – else statements</vt:lpstr>
      <vt:lpstr>if – elif – else: Nesting</vt:lpstr>
      <vt:lpstr>Examples</vt:lpstr>
      <vt:lpstr>while loop</vt:lpstr>
      <vt:lpstr>while loop with else, break</vt:lpstr>
      <vt:lpstr>while loop with continue</vt:lpstr>
      <vt:lpstr>for loop</vt:lpstr>
      <vt:lpstr>for loop with break, continue, else</vt:lpstr>
      <vt:lpstr>Nested for loops</vt:lpstr>
      <vt:lpstr>range command</vt:lpstr>
      <vt:lpstr>More on lists</vt:lpstr>
      <vt:lpstr>More on lists (contd.)</vt:lpstr>
      <vt:lpstr>More on lists (contd.)</vt:lpstr>
      <vt:lpstr>Lists vs Tuples</vt:lpstr>
      <vt:lpstr>Sets &amp; Dictionaries</vt:lpstr>
      <vt:lpstr>match-case</vt:lpstr>
      <vt:lpstr>match-case: def with additional inputs</vt:lpstr>
      <vt:lpstr>match-case: multiple variables</vt:lpstr>
      <vt:lpstr>Lambda (inline function)</vt:lpstr>
      <vt:lpstr>Reading Files</vt:lpstr>
      <vt:lpstr>Reading Files</vt:lpstr>
      <vt:lpstr>Various modes for opening files</vt:lpstr>
      <vt:lpstr>Writing files</vt:lpstr>
      <vt:lpstr>Binary files</vt:lpstr>
      <vt:lpstr>Writing &amp; reading floating point data</vt:lpstr>
      <vt:lpstr>Some exceptions/options in Python</vt:lpstr>
      <vt:lpstr>Numpy arrays: some notes</vt:lpstr>
      <vt:lpstr>Factorials in a loop: global list is efficient</vt:lpstr>
      <vt:lpstr>PowerPoint Presentation</vt:lpstr>
      <vt:lpstr>Plots with matplotlib.pyplot</vt:lpstr>
      <vt:lpstr>Formatting plots</vt:lpstr>
      <vt:lpstr>Working with text</vt:lpstr>
      <vt:lpstr>Working with multiple figures and axes</vt:lpstr>
      <vt:lpstr>Other options in a plot</vt:lpstr>
    </vt:vector>
  </TitlesOfParts>
  <Manager>Dr. Sudip Roy</Manager>
  <Company>IIT Roorkee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keywords/>
  <dc:description/>
  <cp:lastModifiedBy>Prof. P  Arumugam</cp:lastModifiedBy>
  <cp:revision>12</cp:revision>
  <dcterms:created xsi:type="dcterms:W3CDTF">2015-07-18T13:17:54Z</dcterms:created>
  <dcterms:modified xsi:type="dcterms:W3CDTF">2024-08-12T06:27:16Z</dcterms:modified>
  <cp:category/>
</cp:coreProperties>
</file>